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BF1F-BDAB-4D0A-B82D-259CFE82185A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09BF7-4583-4911-825B-5FBF42EB8C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15324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BF1F-BDAB-4D0A-B82D-259CFE82185A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09BF7-4583-4911-825B-5FBF42EB8C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95990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BF1F-BDAB-4D0A-B82D-259CFE82185A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09BF7-4583-4911-825B-5FBF42EB8C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19613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F46A25-9E51-4436-8E7C-C198C3B21E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022023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BF1F-BDAB-4D0A-B82D-259CFE82185A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09BF7-4583-4911-825B-5FBF42EB8C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5372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BF1F-BDAB-4D0A-B82D-259CFE82185A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09BF7-4583-4911-825B-5FBF42EB8C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74492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BF1F-BDAB-4D0A-B82D-259CFE82185A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09BF7-4583-4911-825B-5FBF42EB8C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38851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BF1F-BDAB-4D0A-B82D-259CFE82185A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09BF7-4583-4911-825B-5FBF42EB8C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95085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BF1F-BDAB-4D0A-B82D-259CFE82185A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09BF7-4583-4911-825B-5FBF42EB8C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422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BF1F-BDAB-4D0A-B82D-259CFE82185A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09BF7-4583-4911-825B-5FBF42EB8C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7759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BF1F-BDAB-4D0A-B82D-259CFE82185A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09BF7-4583-4911-825B-5FBF42EB8C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99421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BF1F-BDAB-4D0A-B82D-259CFE82185A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09BF7-4583-4911-825B-5FBF42EB8C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68475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CBF1F-BDAB-4D0A-B82D-259CFE82185A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09BF7-4583-4911-825B-5FBF42EB8C5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9968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audio" Target="file:///C:\Documents%20and%20Settings\Administrator\&#26700;&#38754;\&#26472;&#26641;&#20043;&#27468;&#35838;&#20214;123\&#29486;&#32473;&#29233;&#20029;&#19997;.mp3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Documents%20and%20Settings\Administrator\&#26700;&#38754;\&#26472;&#26641;&#20043;&#27468;&#35838;&#20214;123\&#26472;&#26641;&#20043;&#27468;.wmv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4340" name="Picture 4" descr="0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5562600" y="1752600"/>
            <a:ext cx="1768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1619250" y="2098675"/>
            <a:ext cx="6381750" cy="219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5400">
                <a:solidFill>
                  <a:srgbClr val="0066FF"/>
                </a:solidFill>
                <a:ea typeface="华文新魏" pitchFamily="2" charset="-122"/>
              </a:rPr>
              <a:t>   </a:t>
            </a:r>
            <a:r>
              <a:rPr lang="zh-CN" altLang="en-US" sz="7200" b="1">
                <a:solidFill>
                  <a:srgbClr val="003300"/>
                </a:solidFill>
                <a:ea typeface="楷体_GB2312" pitchFamily="49" charset="-122"/>
              </a:rPr>
              <a:t>杨 树 之 歌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4400">
                <a:solidFill>
                  <a:srgbClr val="FF0066"/>
                </a:solidFill>
                <a:ea typeface="楷体_GB2312" pitchFamily="49" charset="-122"/>
              </a:rPr>
              <a:t>       </a:t>
            </a: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304800" y="1219200"/>
            <a:ext cx="8686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zh-CN" sz="540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179388" y="404813"/>
            <a:ext cx="3168650" cy="176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000" b="1" dirty="0"/>
              <a:t>4</a:t>
            </a:r>
            <a:r>
              <a:rPr lang="zh-CN" altLang="en-US" sz="4000" b="1" dirty="0"/>
              <a:t>、 </a:t>
            </a:r>
            <a:r>
              <a:rPr lang="zh-CN" altLang="en-US" sz="4400" b="1" dirty="0">
                <a:latin typeface="宋体" charset="-122"/>
              </a:rPr>
              <a:t>植 树</a:t>
            </a:r>
          </a:p>
          <a:p>
            <a:pPr eaLnBrk="1" hangingPunct="1">
              <a:spcBef>
                <a:spcPct val="50000"/>
              </a:spcBef>
            </a:pPr>
            <a:endParaRPr lang="en-US" altLang="zh-CN" sz="4400" b="1" dirty="0">
              <a:latin typeface="宋体" charset="-122"/>
            </a:endParaRPr>
          </a:p>
        </p:txBody>
      </p:sp>
      <p:pic>
        <p:nvPicPr>
          <p:cNvPr id="14345" name="Picture 10" descr="gifbj05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26988" y="0"/>
            <a:ext cx="2636838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11" descr="gifbj05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435600" y="692150"/>
            <a:ext cx="2636838" cy="316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7" name="Picture 12" descr="gifbj05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555875" y="3141663"/>
            <a:ext cx="2636838" cy="316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9" name="献给爱丽丝.mp3">
            <a:hlinkClick r:id="" action="ppaction://media"/>
          </p:cNvPr>
          <p:cNvPicPr>
            <a:picLocks noRot="1" noChangeAspect="1" noChangeArrowheads="1"/>
          </p:cNvPicPr>
          <p:nvPr>
            <a:audioFile r:link="rId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8313" y="5516563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86887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8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8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4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80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 nodeType="clickPar">
                      <p:stCondLst>
                        <p:cond delay="0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47514" fill="hold"/>
                                        <p:tgtEl>
                                          <p:spTgt spid="880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079"/>
                  </p:tgtEl>
                </p:cond>
              </p:nextCondLst>
            </p:seq>
            <p:audio>
              <p:cMediaNode>
                <p:cTn id="2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8079"/>
                </p:tgtEl>
              </p:cMediaNode>
            </p:audio>
          </p:childTnLst>
        </p:cTn>
      </p:par>
    </p:tnLst>
    <p:bldLst>
      <p:bldP spid="88066" grpId="0"/>
      <p:bldP spid="8806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611188" y="333375"/>
            <a:ext cx="7705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468313" y="620713"/>
            <a:ext cx="820737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rgbClr val="003300"/>
                </a:solidFill>
              </a:rPr>
              <a:t>同桌对学：</a:t>
            </a:r>
          </a:p>
          <a:p>
            <a:pPr eaLnBrk="1" hangingPunct="1"/>
            <a:endParaRPr lang="zh-CN" altLang="en-US" sz="4400" b="1">
              <a:solidFill>
                <a:srgbClr val="003300"/>
              </a:solidFill>
            </a:endParaRPr>
          </a:p>
          <a:p>
            <a:pPr eaLnBrk="1" hangingPunct="1"/>
            <a:endParaRPr lang="zh-CN" altLang="en-US" sz="4400" b="1">
              <a:solidFill>
                <a:srgbClr val="000099"/>
              </a:solidFill>
            </a:endParaRPr>
          </a:p>
          <a:p>
            <a:pPr eaLnBrk="1" hangingPunct="1"/>
            <a:r>
              <a:rPr lang="zh-CN" altLang="en-US" sz="4400" b="1">
                <a:solidFill>
                  <a:srgbClr val="000099"/>
                </a:solidFill>
              </a:rPr>
              <a:t>找出大叶杨是怎么唱歌的。</a:t>
            </a:r>
          </a:p>
        </p:txBody>
      </p:sp>
    </p:spTree>
    <p:extLst>
      <p:ext uri="{BB962C8B-B14F-4D97-AF65-F5344CB8AC3E}">
        <p14:creationId xmlns:p14="http://schemas.microsoft.com/office/powerpoint/2010/main" xmlns="" val="215122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未标题12 拷贝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75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7"/>
          <p:cNvSpPr>
            <a:spLocks noChangeArrowheads="1"/>
          </p:cNvSpPr>
          <p:nvPr/>
        </p:nvSpPr>
        <p:spPr bwMode="auto">
          <a:xfrm>
            <a:off x="4067175" y="476250"/>
            <a:ext cx="4537075" cy="503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/>
              <a:t>唱给学步的小宝宝，</a:t>
            </a:r>
          </a:p>
          <a:p>
            <a:pPr>
              <a:lnSpc>
                <a:spcPct val="150000"/>
              </a:lnSpc>
            </a:pPr>
            <a:r>
              <a:rPr lang="zh-CN" altLang="en-US" sz="3600" b="1"/>
              <a:t>伴他和蝴蝶捉迷藏。</a:t>
            </a:r>
          </a:p>
          <a:p>
            <a:pPr>
              <a:lnSpc>
                <a:spcPct val="150000"/>
              </a:lnSpc>
            </a:pPr>
            <a:r>
              <a:rPr lang="zh-CN" altLang="en-US" sz="3600" b="1"/>
              <a:t>唱给白发的老奶奶，</a:t>
            </a:r>
          </a:p>
          <a:p>
            <a:pPr>
              <a:lnSpc>
                <a:spcPct val="150000"/>
              </a:lnSpc>
            </a:pPr>
            <a:r>
              <a:rPr lang="zh-CN" altLang="en-US" sz="3600" b="1"/>
              <a:t>陪她在树下聊家常。</a:t>
            </a:r>
          </a:p>
          <a:p>
            <a:pPr>
              <a:lnSpc>
                <a:spcPct val="150000"/>
              </a:lnSpc>
            </a:pPr>
            <a:r>
              <a:rPr lang="zh-CN" altLang="en-US" sz="3600" b="1"/>
              <a:t>唱给下棋的老爷爷，</a:t>
            </a:r>
          </a:p>
          <a:p>
            <a:pPr>
              <a:lnSpc>
                <a:spcPct val="150000"/>
              </a:lnSpc>
            </a:pPr>
            <a:r>
              <a:rPr lang="zh-CN" altLang="en-US" sz="3600" b="1"/>
              <a:t>和他悠闲度时光。</a:t>
            </a:r>
          </a:p>
        </p:txBody>
      </p:sp>
    </p:spTree>
    <p:extLst>
      <p:ext uri="{BB962C8B-B14F-4D97-AF65-F5344CB8AC3E}">
        <p14:creationId xmlns:p14="http://schemas.microsoft.com/office/powerpoint/2010/main" xmlns="" val="298995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6" descr="gifbj0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507163" y="0"/>
            <a:ext cx="2636837" cy="316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7" descr="green.gif (4334 bytes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50825" y="6237288"/>
            <a:ext cx="853440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 Box 8"/>
          <p:cNvSpPr txBox="1">
            <a:spLocks noChangeArrowheads="1"/>
          </p:cNvSpPr>
          <p:nvPr/>
        </p:nvSpPr>
        <p:spPr bwMode="auto">
          <a:xfrm>
            <a:off x="395288" y="708025"/>
            <a:ext cx="8929687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rgbClr val="FF0000"/>
                </a:solidFill>
              </a:rPr>
              <a:t>合作学习：</a:t>
            </a:r>
          </a:p>
          <a:p>
            <a:pPr eaLnBrk="1" hangingPunct="1"/>
            <a:r>
              <a:rPr lang="zh-CN" altLang="en-US" sz="4400" b="1"/>
              <a:t>     </a:t>
            </a:r>
          </a:p>
          <a:p>
            <a:pPr eaLnBrk="1" hangingPunct="1"/>
            <a:r>
              <a:rPr lang="en-US" altLang="zh-CN" sz="4400" b="1"/>
              <a:t>1</a:t>
            </a:r>
            <a:r>
              <a:rPr lang="zh-CN" altLang="en-US" sz="4400" b="1"/>
              <a:t>、大叶杨把歌唱给谁听了，唱了什么？ </a:t>
            </a:r>
            <a:r>
              <a:rPr lang="en-US" altLang="zh-CN" sz="4400" b="1"/>
              <a:t>(</a:t>
            </a:r>
            <a:r>
              <a:rPr lang="zh-CN" altLang="en-US" sz="4400" b="1"/>
              <a:t>用“</a:t>
            </a:r>
            <a:r>
              <a:rPr lang="en-US" altLang="zh-CN" sz="4400" b="1"/>
              <a:t>——”</a:t>
            </a:r>
            <a:r>
              <a:rPr lang="zh-CN" altLang="en-US" sz="4400" b="1"/>
              <a:t>画出有关语句</a:t>
            </a:r>
            <a:r>
              <a:rPr lang="en-US" altLang="zh-CN" sz="4400" b="1"/>
              <a:t>)</a:t>
            </a:r>
          </a:p>
        </p:txBody>
      </p:sp>
      <p:sp>
        <p:nvSpPr>
          <p:cNvPr id="25605" name="Text Box 10"/>
          <p:cNvSpPr txBox="1">
            <a:spLocks noChangeArrowheads="1"/>
          </p:cNvSpPr>
          <p:nvPr/>
        </p:nvSpPr>
        <p:spPr bwMode="auto">
          <a:xfrm>
            <a:off x="755650" y="4581525"/>
            <a:ext cx="83518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/>
              <a:t>（小组讨论，组长展示，时间</a:t>
            </a:r>
            <a:r>
              <a:rPr lang="en-US" altLang="zh-CN" sz="3200" b="1"/>
              <a:t>2</a:t>
            </a:r>
            <a:r>
              <a:rPr lang="zh-CN" altLang="en-US" sz="3200" b="1"/>
              <a:t>分钟。）</a:t>
            </a:r>
          </a:p>
        </p:txBody>
      </p:sp>
    </p:spTree>
    <p:extLst>
      <p:ext uri="{BB962C8B-B14F-4D97-AF65-F5344CB8AC3E}">
        <p14:creationId xmlns:p14="http://schemas.microsoft.com/office/powerpoint/2010/main" xmlns="" val="217709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20081210069897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10"/>
          <p:cNvSpPr txBox="1">
            <a:spLocks noChangeArrowheads="1"/>
          </p:cNvSpPr>
          <p:nvPr/>
        </p:nvSpPr>
        <p:spPr bwMode="auto">
          <a:xfrm>
            <a:off x="-11832" y="1977262"/>
            <a:ext cx="9072438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                 </a:t>
            </a:r>
            <a:r>
              <a:rPr lang="zh-CN" altLang="en-US" sz="4400" b="1" dirty="0">
                <a:solidFill>
                  <a:srgbClr val="FF0000"/>
                </a:solidFill>
              </a:rPr>
              <a:t>发挥自己的想象，想想大叶杨</a:t>
            </a:r>
          </a:p>
          <a:p>
            <a:pPr eaLnBrk="1" hangingPunct="1"/>
            <a:endParaRPr lang="zh-CN" altLang="en-US" sz="4400" b="1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sz="4400" b="1" dirty="0">
                <a:solidFill>
                  <a:srgbClr val="FF0000"/>
                </a:solidFill>
              </a:rPr>
              <a:t>还会把歌唱给谁听</a:t>
            </a:r>
            <a:r>
              <a:rPr lang="en-US" altLang="zh-CN" sz="44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6628" name="WordArt 12"/>
          <p:cNvSpPr>
            <a:spLocks noChangeArrowheads="1" noChangeShapeType="1" noTextEdit="1"/>
          </p:cNvSpPr>
          <p:nvPr/>
        </p:nvSpPr>
        <p:spPr bwMode="auto">
          <a:xfrm>
            <a:off x="395288" y="0"/>
            <a:ext cx="3671887" cy="1700213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6227"/>
              </a:avLst>
            </a:prstTxWarp>
          </a:bodyPr>
          <a:lstStyle/>
          <a:p>
            <a:pPr algn="ctr"/>
            <a:r>
              <a:rPr lang="zh-CN" altLang="en-US" sz="3600" b="1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/>
                <a:ea typeface="宋体"/>
              </a:rPr>
              <a:t>拓展延伸</a:t>
            </a:r>
          </a:p>
        </p:txBody>
      </p:sp>
    </p:spTree>
    <p:extLst>
      <p:ext uri="{BB962C8B-B14F-4D97-AF65-F5344CB8AC3E}">
        <p14:creationId xmlns:p14="http://schemas.microsoft.com/office/powerpoint/2010/main" xmlns="" val="3156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1913" y="1844675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zh-CN" altLang="zh-CN" smtClean="0"/>
          </a:p>
        </p:txBody>
      </p:sp>
      <p:pic>
        <p:nvPicPr>
          <p:cNvPr id="27651" name="Picture 4" descr="8886-110423191013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0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4643438" y="260350"/>
            <a:ext cx="4376737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600" b="1"/>
              <a:t>唱给看书的小姑娘，</a:t>
            </a:r>
          </a:p>
          <a:p>
            <a:pPr eaLnBrk="1" hangingPunct="1"/>
            <a:r>
              <a:rPr lang="zh-CN" altLang="en-US" sz="3600" b="1"/>
              <a:t>给她送去一片凉爽。</a:t>
            </a:r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75570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81925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81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81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 descr="1281181293980340207vpbhu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4781550" y="260350"/>
            <a:ext cx="4376738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</a:rPr>
              <a:t>唱给快乐的小鸟，</a:t>
            </a:r>
          </a:p>
          <a:p>
            <a:pPr eaLnBrk="1" hangingPunct="1"/>
            <a:r>
              <a:rPr lang="zh-CN" altLang="en-US" sz="3600" b="1">
                <a:solidFill>
                  <a:schemeClr val="bg1"/>
                </a:solidFill>
              </a:rPr>
              <a:t>给它一个温暖的家。</a:t>
            </a:r>
            <a:r>
              <a:rPr lang="zh-CN" altLang="en-US" b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7819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29700" name="Picture 4" descr="5c3a3f248452707dc99559a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2366963" y="549275"/>
            <a:ext cx="57531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chemeClr val="bg1"/>
                </a:solidFill>
              </a:rPr>
              <a:t>唱给机灵的小鹿，</a:t>
            </a:r>
          </a:p>
          <a:p>
            <a:pPr eaLnBrk="1" hangingPunct="1"/>
            <a:r>
              <a:rPr lang="zh-CN" altLang="en-US" sz="3600" b="1">
                <a:solidFill>
                  <a:schemeClr val="bg1"/>
                </a:solidFill>
              </a:rPr>
              <a:t>陪它在森林里悠闲地散步。</a:t>
            </a:r>
            <a:r>
              <a:rPr lang="zh-CN" altLang="en-US" b="1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41072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未标题12 拷贝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-674688"/>
            <a:ext cx="9144000" cy="813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3635375" y="684213"/>
            <a:ext cx="5761038" cy="476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/>
              <a:t>我们边唱边拉起手来，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600" b="1"/>
              <a:t>为行人送去一片凉爽。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600" b="1"/>
              <a:t>我们边唱边轻轻鼓掌，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600" b="1"/>
              <a:t>感谢金色的太阳，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600" b="1"/>
              <a:t>春天它使我们翠绿，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600" b="1"/>
              <a:t>秋天它为我们染上金黄。</a:t>
            </a:r>
          </a:p>
        </p:txBody>
      </p:sp>
    </p:spTree>
    <p:extLst>
      <p:ext uri="{BB962C8B-B14F-4D97-AF65-F5344CB8AC3E}">
        <p14:creationId xmlns:p14="http://schemas.microsoft.com/office/powerpoint/2010/main" xmlns="" val="171760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20100410152205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 Box 4"/>
          <p:cNvSpPr txBox="1">
            <a:spLocks noChangeArrowheads="1"/>
          </p:cNvSpPr>
          <p:nvPr/>
        </p:nvSpPr>
        <p:spPr bwMode="auto">
          <a:xfrm>
            <a:off x="0" y="692150"/>
            <a:ext cx="9144000" cy="344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4400" b="1"/>
              <a:t>合作学习：</a:t>
            </a:r>
          </a:p>
          <a:p>
            <a:pPr eaLnBrk="1" hangingPunct="1"/>
            <a:endParaRPr lang="zh-CN" altLang="en-US" sz="4400" b="1"/>
          </a:p>
          <a:p>
            <a:pPr eaLnBrk="1" hangingPunct="1"/>
            <a:r>
              <a:rPr lang="zh-CN" altLang="en-US" sz="4400" b="1"/>
              <a:t> </a:t>
            </a:r>
          </a:p>
          <a:p>
            <a:pPr eaLnBrk="1" hangingPunct="1"/>
            <a:r>
              <a:rPr lang="zh-CN" altLang="en-US" sz="4400" b="1"/>
              <a:t>   </a:t>
            </a:r>
            <a:r>
              <a:rPr lang="en-US" altLang="zh-CN" sz="4400" b="1"/>
              <a:t>1</a:t>
            </a:r>
            <a:r>
              <a:rPr lang="zh-CN" altLang="en-US" sz="4400" b="1"/>
              <a:t>、“我们”指谁？“它”指谁？</a:t>
            </a:r>
          </a:p>
          <a:p>
            <a:pPr eaLnBrk="1" hangingPunct="1"/>
            <a:r>
              <a:rPr lang="zh-CN" altLang="en-US" sz="4400" b="1"/>
              <a:t>   </a:t>
            </a:r>
            <a:r>
              <a:rPr lang="en-US" altLang="zh-CN" sz="4400" b="1"/>
              <a:t>2</a:t>
            </a:r>
            <a:r>
              <a:rPr lang="zh-CN" altLang="en-US" sz="4400" b="1"/>
              <a:t>、理解最后两行诗的意思。</a:t>
            </a:r>
          </a:p>
        </p:txBody>
      </p:sp>
    </p:spTree>
    <p:extLst>
      <p:ext uri="{BB962C8B-B14F-4D97-AF65-F5344CB8AC3E}">
        <p14:creationId xmlns:p14="http://schemas.microsoft.com/office/powerpoint/2010/main" xmlns="" val="176240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未标题12 拷贝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-603250"/>
            <a:ext cx="9144000" cy="813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3636963" y="1436688"/>
            <a:ext cx="5507037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4000" b="1">
                <a:solidFill>
                  <a:srgbClr val="003300"/>
                </a:solidFill>
              </a:rPr>
              <a:t>我们的名字叫大叶杨，成天喜欢哗啦啦地歌唱。</a:t>
            </a:r>
          </a:p>
        </p:txBody>
      </p:sp>
    </p:spTree>
    <p:extLst>
      <p:ext uri="{BB962C8B-B14F-4D97-AF65-F5344CB8AC3E}">
        <p14:creationId xmlns:p14="http://schemas.microsoft.com/office/powerpoint/2010/main" xmlns="" val="87184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35150" y="2492375"/>
            <a:ext cx="1081088" cy="2317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模板下载：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www.1ppt.com/moban/     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行业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节日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www.1ppt.com/jieri/     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素材下载：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背景图片：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www.1ppt.com/beijing/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图表下载：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优秀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www.1ppt.com/xiazai/  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</a:rPr>
              <a:t>Word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www.1ppt.com/word/              Excel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教程：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资料下载：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www.1ppt.com/ziliao/          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课件下载：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范文下载：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www.1ppt.com/fanwen/             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试卷下载：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教案下载：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www.1ppt.com/jiaoan/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</a:rPr>
              <a:t> </a:t>
            </a:r>
            <a:endParaRPr lang="zh-CN" altLang="en-US" sz="100" kern="0" dirty="0">
              <a:solidFill>
                <a:sysClr val="window" lastClr="FFFFFF"/>
              </a:solidFill>
            </a:endParaRPr>
          </a:p>
        </p:txBody>
      </p:sp>
      <p:pic>
        <p:nvPicPr>
          <p:cNvPr id="15363" name="Picture 2" descr="200632804629502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7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ext Box 3"/>
          <p:cNvSpPr txBox="1">
            <a:spLocks noChangeArrowheads="1"/>
          </p:cNvSpPr>
          <p:nvPr/>
        </p:nvSpPr>
        <p:spPr bwMode="auto">
          <a:xfrm>
            <a:off x="6443663" y="4581525"/>
            <a:ext cx="27003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6000" b="1">
                <a:solidFill>
                  <a:schemeClr val="bg1"/>
                </a:solidFill>
              </a:rPr>
              <a:t> </a:t>
            </a:r>
            <a:r>
              <a:rPr lang="zh-CN" altLang="en-US" sz="6000" b="1">
                <a:solidFill>
                  <a:schemeClr val="bg1"/>
                </a:solidFill>
              </a:rPr>
              <a:t>大叶杨</a:t>
            </a:r>
          </a:p>
        </p:txBody>
      </p:sp>
    </p:spTree>
    <p:extLst>
      <p:ext uri="{BB962C8B-B14F-4D97-AF65-F5344CB8AC3E}">
        <p14:creationId xmlns:p14="http://schemas.microsoft.com/office/powerpoint/2010/main" xmlns="" val="1004657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1274767250nxi8FtXC_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50825" y="476250"/>
            <a:ext cx="3960813" cy="836613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4000" b="1" smtClean="0">
                <a:solidFill>
                  <a:srgbClr val="FF6600"/>
                </a:solidFill>
              </a:rPr>
              <a:t>刮风时</a:t>
            </a:r>
            <a:r>
              <a:rPr lang="en-US" altLang="zh-CN" sz="4000" b="1" smtClean="0">
                <a:solidFill>
                  <a:srgbClr val="FF6600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xmlns="" val="13578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6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5eb7c81b877b119ac2ce79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79388" y="6021388"/>
            <a:ext cx="4500562" cy="69215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zh-CN" altLang="en-US" sz="4000" b="1" smtClean="0">
                <a:solidFill>
                  <a:srgbClr val="FF6600"/>
                </a:solidFill>
              </a:rPr>
              <a:t>下雨时</a:t>
            </a:r>
            <a:r>
              <a:rPr lang="en-US" altLang="zh-CN" sz="4000" b="1" smtClean="0">
                <a:solidFill>
                  <a:srgbClr val="FF6600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xmlns="" val="25625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7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7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未标题12 拷贝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75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4067175" y="476250"/>
            <a:ext cx="4537075" cy="503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/>
              <a:t>唱给学步的小宝宝，</a:t>
            </a:r>
          </a:p>
          <a:p>
            <a:pPr>
              <a:lnSpc>
                <a:spcPct val="150000"/>
              </a:lnSpc>
            </a:pPr>
            <a:r>
              <a:rPr lang="zh-CN" altLang="en-US" sz="3600" b="1"/>
              <a:t>伴他</a:t>
            </a:r>
            <a:r>
              <a:rPr lang="en-US" altLang="zh-CN" sz="3600" b="1"/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3600" b="1"/>
              <a:t>唱给白发的老奶奶，</a:t>
            </a:r>
          </a:p>
          <a:p>
            <a:pPr>
              <a:lnSpc>
                <a:spcPct val="150000"/>
              </a:lnSpc>
            </a:pPr>
            <a:r>
              <a:rPr lang="zh-CN" altLang="en-US" sz="3600" b="1"/>
              <a:t>陪她</a:t>
            </a:r>
            <a:r>
              <a:rPr lang="en-US" altLang="zh-CN" sz="3600" b="1"/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3600" b="1"/>
              <a:t>唱给下棋的老爷爷，</a:t>
            </a:r>
          </a:p>
          <a:p>
            <a:pPr>
              <a:lnSpc>
                <a:spcPct val="150000"/>
              </a:lnSpc>
            </a:pPr>
            <a:r>
              <a:rPr lang="zh-CN" altLang="en-US" sz="3600" b="1"/>
              <a:t>和他</a:t>
            </a:r>
            <a:r>
              <a:rPr lang="en-US" altLang="zh-CN" sz="3600" b="1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xmlns="" val="344666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200632804629502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0" y="2852738"/>
            <a:ext cx="48260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chemeClr val="bg1"/>
                </a:solidFill>
              </a:rPr>
              <a:t>我们边唱边拉起手来，</a:t>
            </a:r>
          </a:p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chemeClr val="bg1"/>
                </a:solidFill>
              </a:rPr>
              <a:t>为行人</a:t>
            </a:r>
            <a:r>
              <a:rPr lang="en-US" altLang="zh-CN" sz="3600" b="1">
                <a:solidFill>
                  <a:schemeClr val="bg1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xmlns="" val="370241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未标题12 拷贝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75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4067175" y="476250"/>
            <a:ext cx="45370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zh-CN" altLang="zh-CN" sz="3600" b="1"/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3779838" y="1220788"/>
            <a:ext cx="4787900" cy="393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/>
              <a:t>我们边唱边轻轻鼓掌，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600" b="1"/>
              <a:t>感谢金色的太阳，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600" b="1"/>
              <a:t>春天</a:t>
            </a:r>
            <a:r>
              <a:rPr lang="en-US" altLang="zh-CN" sz="3600" b="1"/>
              <a:t>…….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600" b="1"/>
              <a:t>秋天</a:t>
            </a:r>
            <a:r>
              <a:rPr lang="en-US" altLang="zh-CN" sz="3600" b="1"/>
              <a:t>……</a:t>
            </a:r>
          </a:p>
          <a:p>
            <a:pPr eaLnBrk="1" hangingPunct="1">
              <a:spcBef>
                <a:spcPct val="50000"/>
              </a:spcBef>
            </a:pPr>
            <a:endParaRPr lang="en-US" altLang="zh-CN" sz="3600" b="1"/>
          </a:p>
        </p:txBody>
      </p:sp>
    </p:spTree>
    <p:extLst>
      <p:ext uri="{BB962C8B-B14F-4D97-AF65-F5344CB8AC3E}">
        <p14:creationId xmlns:p14="http://schemas.microsoft.com/office/powerpoint/2010/main" xmlns="" val="343231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5" descr="green.gif (4334 byte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50825" y="6237288"/>
            <a:ext cx="853440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 Box 6"/>
          <p:cNvSpPr txBox="1">
            <a:spLocks noChangeArrowheads="1"/>
          </p:cNvSpPr>
          <p:nvPr/>
        </p:nvSpPr>
        <p:spPr bwMode="auto">
          <a:xfrm>
            <a:off x="682625" y="44450"/>
            <a:ext cx="8929688" cy="625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4000" b="1">
                <a:solidFill>
                  <a:srgbClr val="FF0000"/>
                </a:solidFill>
              </a:rPr>
              <a:t>                    </a:t>
            </a:r>
            <a:r>
              <a:rPr lang="zh-CN" altLang="en-US" sz="4000" b="1">
                <a:solidFill>
                  <a:srgbClr val="FF0000"/>
                </a:solidFill>
              </a:rPr>
              <a:t>课堂检测</a:t>
            </a:r>
          </a:p>
          <a:p>
            <a:pPr eaLnBrk="1" hangingPunct="1"/>
            <a:endParaRPr lang="zh-CN" altLang="en-US" sz="2800" b="1"/>
          </a:p>
          <a:p>
            <a:pPr eaLnBrk="1" hangingPunct="1"/>
            <a:r>
              <a:rPr lang="en-US" altLang="zh-CN" sz="2800" b="1"/>
              <a:t>1</a:t>
            </a:r>
            <a:r>
              <a:rPr lang="zh-CN" altLang="en-US" sz="2800" b="1"/>
              <a:t>、我们的名字叫大叶杨</a:t>
            </a:r>
            <a:r>
              <a:rPr lang="en-US" altLang="zh-CN" sz="2800" b="1"/>
              <a:t>,</a:t>
            </a:r>
          </a:p>
          <a:p>
            <a:pPr eaLnBrk="1" hangingPunct="1"/>
            <a:r>
              <a:rPr lang="zh-CN" altLang="en-US" sz="2800" b="1"/>
              <a:t>成天喜欢 </a:t>
            </a:r>
            <a:r>
              <a:rPr lang="zh-CN" altLang="en-US" sz="2800" b="1" u="sng"/>
              <a:t>           </a:t>
            </a:r>
            <a:r>
              <a:rPr lang="zh-CN" altLang="en-US" sz="2800" b="1"/>
              <a:t>地歌唱。</a:t>
            </a:r>
          </a:p>
          <a:p>
            <a:pPr eaLnBrk="1" hangingPunct="1"/>
            <a:r>
              <a:rPr lang="zh-CN" altLang="en-US" sz="2800" b="1"/>
              <a:t>刮风时唱得 </a:t>
            </a:r>
            <a:r>
              <a:rPr lang="zh-CN" altLang="en-US" sz="2800" b="1" u="sng"/>
              <a:t>           </a:t>
            </a:r>
            <a:r>
              <a:rPr lang="en-US" altLang="zh-CN" sz="2800" b="1"/>
              <a:t>,</a:t>
            </a:r>
          </a:p>
          <a:p>
            <a:pPr eaLnBrk="1" hangingPunct="1"/>
            <a:r>
              <a:rPr lang="zh-CN" altLang="en-US" sz="2800" b="1"/>
              <a:t>下雨时唱得 </a:t>
            </a:r>
            <a:r>
              <a:rPr lang="zh-CN" altLang="en-US" sz="2800" b="1" u="sng"/>
              <a:t>           </a:t>
            </a:r>
            <a:r>
              <a:rPr lang="zh-CN" altLang="en-US" sz="2800" b="1"/>
              <a:t> 。</a:t>
            </a:r>
          </a:p>
          <a:p>
            <a:pPr eaLnBrk="1" hangingPunct="1"/>
            <a:r>
              <a:rPr lang="zh-CN" altLang="en-US" sz="2800" b="1"/>
              <a:t>没有风雨来帮忙</a:t>
            </a:r>
            <a:r>
              <a:rPr lang="en-US" altLang="zh-CN" sz="2800" b="1"/>
              <a:t>,</a:t>
            </a:r>
          </a:p>
          <a:p>
            <a:pPr eaLnBrk="1" hangingPunct="1"/>
            <a:r>
              <a:rPr lang="zh-CN" altLang="en-US" sz="2800" b="1"/>
              <a:t>我们的歌儿也悄悄地唱</a:t>
            </a:r>
            <a:r>
              <a:rPr lang="en-US" altLang="zh-CN" sz="2800" b="1"/>
              <a:t>——</a:t>
            </a:r>
          </a:p>
          <a:p>
            <a:pPr eaLnBrk="1" hangingPunct="1"/>
            <a:r>
              <a:rPr lang="en-US" altLang="zh-CN" sz="2800" b="1"/>
              <a:t>2</a:t>
            </a:r>
            <a:r>
              <a:rPr lang="zh-CN" altLang="en-US" sz="2800" b="1"/>
              <a:t>、唱给</a:t>
            </a:r>
            <a:r>
              <a:rPr lang="zh-CN" altLang="en-US" sz="2800" b="1" u="sng"/>
              <a:t>         </a:t>
            </a:r>
            <a:r>
              <a:rPr lang="zh-CN" altLang="en-US" sz="2800" b="1"/>
              <a:t>，</a:t>
            </a:r>
          </a:p>
          <a:p>
            <a:pPr eaLnBrk="1" hangingPunct="1"/>
            <a:r>
              <a:rPr lang="zh-CN" altLang="en-US" sz="2800" b="1"/>
              <a:t>伴他和蝴蝶</a:t>
            </a:r>
            <a:r>
              <a:rPr lang="zh-CN" altLang="en-US" sz="2800" b="1" u="sng"/>
              <a:t>    </a:t>
            </a:r>
            <a:r>
              <a:rPr lang="zh-CN" altLang="en-US" sz="2800" b="1"/>
              <a:t> 。</a:t>
            </a:r>
          </a:p>
          <a:p>
            <a:pPr eaLnBrk="1" hangingPunct="1"/>
            <a:r>
              <a:rPr lang="zh-CN" altLang="en-US" sz="2800" b="1"/>
              <a:t>唱给</a:t>
            </a:r>
            <a:r>
              <a:rPr lang="zh-CN" altLang="en-US" sz="2800" b="1" u="sng"/>
              <a:t>        </a:t>
            </a:r>
            <a:r>
              <a:rPr lang="zh-CN" altLang="en-US" sz="2800" b="1"/>
              <a:t> ，</a:t>
            </a:r>
          </a:p>
          <a:p>
            <a:pPr eaLnBrk="1" hangingPunct="1"/>
            <a:r>
              <a:rPr lang="zh-CN" altLang="en-US" sz="2800" b="1"/>
              <a:t>陪她在树下</a:t>
            </a:r>
            <a:r>
              <a:rPr lang="zh-CN" altLang="en-US" sz="2800" b="1" u="sng"/>
              <a:t>     </a:t>
            </a:r>
            <a:r>
              <a:rPr lang="zh-CN" altLang="en-US" sz="2800" b="1"/>
              <a:t>。</a:t>
            </a:r>
          </a:p>
          <a:p>
            <a:pPr eaLnBrk="1" hangingPunct="1"/>
            <a:r>
              <a:rPr lang="zh-CN" altLang="en-US" sz="2800" b="1"/>
              <a:t>唱给</a:t>
            </a:r>
            <a:r>
              <a:rPr lang="zh-CN" altLang="en-US" sz="2800" b="1" u="sng"/>
              <a:t>         </a:t>
            </a:r>
            <a:r>
              <a:rPr lang="zh-CN" altLang="en-US" sz="2800" b="1"/>
              <a:t>，</a:t>
            </a:r>
          </a:p>
          <a:p>
            <a:pPr eaLnBrk="1" hangingPunct="1"/>
            <a:r>
              <a:rPr lang="zh-CN" altLang="en-US" sz="2800" b="1"/>
              <a:t>和他悠闲</a:t>
            </a:r>
            <a:r>
              <a:rPr lang="zh-CN" altLang="en-US" sz="2800" b="1" u="sng"/>
              <a:t>    </a:t>
            </a:r>
            <a:r>
              <a:rPr lang="zh-CN" altLang="en-US" sz="2800" b="1"/>
              <a:t> 。  </a:t>
            </a:r>
          </a:p>
        </p:txBody>
      </p:sp>
      <p:sp>
        <p:nvSpPr>
          <p:cNvPr id="38916" name="Text Box 7"/>
          <p:cNvSpPr txBox="1">
            <a:spLocks noChangeArrowheads="1"/>
          </p:cNvSpPr>
          <p:nvPr/>
        </p:nvSpPr>
        <p:spPr bwMode="auto">
          <a:xfrm>
            <a:off x="4041775" y="692150"/>
            <a:ext cx="458788" cy="504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217009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ef1c03556ba365feb645ae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-315913"/>
            <a:ext cx="9144000" cy="717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ext Box 6"/>
          <p:cNvSpPr txBox="1">
            <a:spLocks noChangeArrowheads="1"/>
          </p:cNvSpPr>
          <p:nvPr/>
        </p:nvSpPr>
        <p:spPr bwMode="auto">
          <a:xfrm>
            <a:off x="1258888" y="1125538"/>
            <a:ext cx="78851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sp>
        <p:nvSpPr>
          <p:cNvPr id="39940" name="Text Box 7"/>
          <p:cNvSpPr txBox="1">
            <a:spLocks noChangeArrowheads="1"/>
          </p:cNvSpPr>
          <p:nvPr/>
        </p:nvSpPr>
        <p:spPr bwMode="auto">
          <a:xfrm>
            <a:off x="250825" y="2965450"/>
            <a:ext cx="8748713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800" b="1">
                <a:solidFill>
                  <a:srgbClr val="FF0000"/>
                </a:solidFill>
              </a:rPr>
              <a:t>之     喜      亮      感     谢     使</a:t>
            </a:r>
          </a:p>
        </p:txBody>
      </p:sp>
      <p:sp>
        <p:nvSpPr>
          <p:cNvPr id="39941" name="Text Box 8"/>
          <p:cNvSpPr txBox="1">
            <a:spLocks noChangeArrowheads="1"/>
          </p:cNvSpPr>
          <p:nvPr/>
        </p:nvSpPr>
        <p:spPr bwMode="auto">
          <a:xfrm>
            <a:off x="0" y="319088"/>
            <a:ext cx="8459788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4400" b="1">
                <a:solidFill>
                  <a:srgbClr val="FF0000"/>
                </a:solidFill>
              </a:rPr>
              <a:t>     </a:t>
            </a:r>
            <a:r>
              <a:rPr lang="zh-CN" altLang="en-US" sz="4400" b="1">
                <a:solidFill>
                  <a:srgbClr val="FF0000"/>
                </a:solidFill>
              </a:rPr>
              <a:t>同桌对学</a:t>
            </a:r>
          </a:p>
          <a:p>
            <a:pPr eaLnBrk="1" hangingPunct="1"/>
            <a:r>
              <a:rPr lang="zh-CN" altLang="en-US" sz="4400" b="1"/>
              <a:t>      </a:t>
            </a:r>
          </a:p>
          <a:p>
            <a:pPr eaLnBrk="1" hangingPunct="1"/>
            <a:r>
              <a:rPr lang="zh-CN" altLang="en-US" sz="3600" b="1"/>
              <a:t>    要求：会拼读、会组词、会写笔顺。</a:t>
            </a:r>
          </a:p>
        </p:txBody>
      </p:sp>
    </p:spTree>
    <p:extLst>
      <p:ext uri="{BB962C8B-B14F-4D97-AF65-F5344CB8AC3E}">
        <p14:creationId xmlns:p14="http://schemas.microsoft.com/office/powerpoint/2010/main" xmlns="" val="143257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244004_200906250743441Iw5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5248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1027" name="位图图像" r:id="rId3" imgW="9752381" imgH="7314286" progId="PBrush">
              <p:embed/>
            </p:oleObj>
          </a:graphicData>
        </a:graphic>
      </p:graphicFrame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2843213" y="990600"/>
            <a:ext cx="4267200" cy="1143000"/>
          </a:xfrm>
        </p:spPr>
        <p:txBody>
          <a:bodyPr/>
          <a:lstStyle/>
          <a:p>
            <a:pPr algn="l" eaLnBrk="1" hangingPunct="1"/>
            <a:r>
              <a:rPr lang="zh-CN" altLang="en-US" sz="5400" b="1" smtClean="0">
                <a:solidFill>
                  <a:srgbClr val="0000FF"/>
                </a:solidFill>
              </a:rPr>
              <a:t>学习目标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371600" y="1905000"/>
            <a:ext cx="70104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1000" smtClean="0"/>
              <a:t>    </a:t>
            </a:r>
          </a:p>
          <a:p>
            <a:pPr eaLnBrk="1" hangingPunct="1">
              <a:buFontTx/>
              <a:buNone/>
            </a:pPr>
            <a:endParaRPr lang="en-US" altLang="zh-CN" sz="1000" smtClean="0"/>
          </a:p>
          <a:p>
            <a:pPr eaLnBrk="1" hangingPunct="1">
              <a:buFontTx/>
              <a:buNone/>
            </a:pPr>
            <a:r>
              <a:rPr lang="en-US" altLang="zh-CN" sz="1000" smtClean="0"/>
              <a:t>                </a:t>
            </a:r>
            <a:endParaRPr lang="en-US" altLang="zh-CN" sz="4000" b="1" smtClean="0"/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754063" y="2781300"/>
            <a:ext cx="7921625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/>
              <a:t>１．会认</a:t>
            </a:r>
            <a:r>
              <a:rPr lang="en-US" altLang="zh-CN" sz="3600" b="1"/>
              <a:t>6</a:t>
            </a:r>
            <a:r>
              <a:rPr lang="zh-CN" altLang="en-US" sz="3600" b="1"/>
              <a:t>个生字，会写</a:t>
            </a:r>
            <a:r>
              <a:rPr lang="en-US" altLang="zh-CN" sz="3600" b="1"/>
              <a:t>6</a:t>
            </a:r>
            <a:r>
              <a:rPr lang="zh-CN" altLang="en-US" sz="3600" b="1"/>
              <a:t>个生字。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3600" b="1"/>
              <a:t>２．正确、流利、有感情地朗读课文，背诵课文。</a:t>
            </a:r>
          </a:p>
          <a:p>
            <a:pPr eaLnBrk="1" hangingPunct="1">
              <a:spcBef>
                <a:spcPct val="50000"/>
              </a:spcBef>
            </a:pPr>
            <a:endParaRPr lang="en-US" altLang="zh-CN" sz="3600" b="1"/>
          </a:p>
        </p:txBody>
      </p:sp>
    </p:spTree>
    <p:extLst>
      <p:ext uri="{BB962C8B-B14F-4D97-AF65-F5344CB8AC3E}">
        <p14:creationId xmlns:p14="http://schemas.microsoft.com/office/powerpoint/2010/main" xmlns="" val="238105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a69bca9506613059d1135eb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 Box 5"/>
          <p:cNvSpPr txBox="1">
            <a:spLocks noChangeArrowheads="1"/>
          </p:cNvSpPr>
          <p:nvPr/>
        </p:nvSpPr>
        <p:spPr bwMode="auto">
          <a:xfrm>
            <a:off x="323850" y="981075"/>
            <a:ext cx="8208963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4000" b="1">
                <a:solidFill>
                  <a:srgbClr val="000099"/>
                </a:solidFill>
              </a:rPr>
              <a:t>自读提示：</a:t>
            </a:r>
          </a:p>
          <a:p>
            <a:pPr eaLnBrk="1" hangingPunct="1"/>
            <a:r>
              <a:rPr lang="zh-CN" altLang="en-US" sz="4000" b="1">
                <a:solidFill>
                  <a:srgbClr val="FF0000"/>
                </a:solidFill>
              </a:rPr>
              <a:t>　　</a:t>
            </a:r>
          </a:p>
          <a:p>
            <a:pPr eaLnBrk="1" hangingPunct="1"/>
            <a:r>
              <a:rPr lang="en-US" altLang="zh-CN" sz="4000" b="1">
                <a:solidFill>
                  <a:srgbClr val="FF0000"/>
                </a:solidFill>
              </a:rPr>
              <a:t>1</a:t>
            </a:r>
            <a:r>
              <a:rPr lang="zh-CN" altLang="en-US" sz="4000" b="1">
                <a:solidFill>
                  <a:srgbClr val="FF0000"/>
                </a:solidFill>
              </a:rPr>
              <a:t>、画出不认识的字，想办法解决。</a:t>
            </a:r>
          </a:p>
          <a:p>
            <a:pPr eaLnBrk="1" hangingPunct="1"/>
            <a:r>
              <a:rPr lang="en-US" altLang="zh-CN" sz="4000" b="1">
                <a:solidFill>
                  <a:srgbClr val="FF0000"/>
                </a:solidFill>
              </a:rPr>
              <a:t>2</a:t>
            </a:r>
            <a:r>
              <a:rPr lang="zh-CN" altLang="en-US" sz="4000" b="1">
                <a:solidFill>
                  <a:srgbClr val="FF0000"/>
                </a:solidFill>
              </a:rPr>
              <a:t>、再读课文，注意读准字音，并标出小节序号。</a:t>
            </a:r>
          </a:p>
        </p:txBody>
      </p:sp>
    </p:spTree>
    <p:extLst>
      <p:ext uri="{BB962C8B-B14F-4D97-AF65-F5344CB8AC3E}">
        <p14:creationId xmlns:p14="http://schemas.microsoft.com/office/powerpoint/2010/main" xmlns="" val="121703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200862013856790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59" name="Group 4"/>
          <p:cNvGrpSpPr>
            <a:grpSpLocks/>
          </p:cNvGrpSpPr>
          <p:nvPr/>
        </p:nvGrpSpPr>
        <p:grpSpPr bwMode="auto">
          <a:xfrm>
            <a:off x="0" y="4056063"/>
            <a:ext cx="2605088" cy="2360612"/>
            <a:chOff x="0" y="0"/>
            <a:chExt cx="1641" cy="1487"/>
          </a:xfrm>
        </p:grpSpPr>
        <p:sp>
          <p:nvSpPr>
            <p:cNvPr id="19474" name="Oval 18"/>
            <p:cNvSpPr>
              <a:spLocks noChangeArrowheads="1"/>
            </p:cNvSpPr>
            <p:nvPr/>
          </p:nvSpPr>
          <p:spPr bwMode="auto">
            <a:xfrm>
              <a:off x="0" y="1088"/>
              <a:ext cx="1641" cy="399"/>
            </a:xfrm>
            <a:prstGeom prst="ellipse">
              <a:avLst/>
            </a:prstGeom>
            <a:gradFill rotWithShape="1">
              <a:gsLst>
                <a:gs pos="0">
                  <a:srgbClr val="005E5C">
                    <a:alpha val="59998"/>
                  </a:srgbClr>
                </a:gs>
                <a:gs pos="100000">
                  <a:srgbClr val="003635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9475" name="Oval 19"/>
            <p:cNvSpPr>
              <a:spLocks noChangeArrowheads="1"/>
            </p:cNvSpPr>
            <p:nvPr/>
          </p:nvSpPr>
          <p:spPr bwMode="auto">
            <a:xfrm>
              <a:off x="190" y="0"/>
              <a:ext cx="263" cy="263"/>
            </a:xfrm>
            <a:prstGeom prst="ellipse">
              <a:avLst/>
            </a:prstGeom>
            <a:gradFill rotWithShape="1">
              <a:gsLst>
                <a:gs pos="0">
                  <a:srgbClr val="33CCFF"/>
                </a:gs>
                <a:gs pos="100000">
                  <a:srgbClr val="185E76"/>
                </a:gs>
              </a:gsLst>
              <a:path path="rect">
                <a:fillToRect r="100000" b="100000"/>
              </a:path>
            </a:gradFill>
            <a:ln w="15875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9476" name="Oval 20"/>
            <p:cNvSpPr>
              <a:spLocks noChangeArrowheads="1"/>
            </p:cNvSpPr>
            <p:nvPr/>
          </p:nvSpPr>
          <p:spPr bwMode="auto">
            <a:xfrm>
              <a:off x="198" y="17"/>
              <a:ext cx="248" cy="226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9477" name="Oval 21"/>
            <p:cNvSpPr>
              <a:spLocks noChangeArrowheads="1"/>
            </p:cNvSpPr>
            <p:nvPr/>
          </p:nvSpPr>
          <p:spPr bwMode="auto">
            <a:xfrm>
              <a:off x="212" y="35"/>
              <a:ext cx="218" cy="1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9478" name="AutoShape 22"/>
            <p:cNvSpPr>
              <a:spLocks noChangeArrowheads="1"/>
            </p:cNvSpPr>
            <p:nvPr/>
          </p:nvSpPr>
          <p:spPr bwMode="auto">
            <a:xfrm rot="720000">
              <a:off x="260" y="64"/>
              <a:ext cx="123" cy="121"/>
            </a:xfrm>
            <a:custGeom>
              <a:avLst/>
              <a:gdLst>
                <a:gd name="T0" fmla="*/ 62 w 123"/>
                <a:gd name="T1" fmla="*/ 0 h 121"/>
                <a:gd name="T2" fmla="*/ 0 w 123"/>
                <a:gd name="T3" fmla="*/ 46 h 121"/>
                <a:gd name="T4" fmla="*/ 23 w 123"/>
                <a:gd name="T5" fmla="*/ 121 h 121"/>
                <a:gd name="T6" fmla="*/ 100 w 123"/>
                <a:gd name="T7" fmla="*/ 121 h 121"/>
                <a:gd name="T8" fmla="*/ 123 w 123"/>
                <a:gd name="T9" fmla="*/ 46 h 121"/>
                <a:gd name="T10" fmla="*/ 17694720 60000 65536"/>
                <a:gd name="T11" fmla="*/ 11796480 60000 65536"/>
                <a:gd name="T12" fmla="*/ 5898240 60000 65536"/>
                <a:gd name="T13" fmla="*/ 5898240 60000 65536"/>
                <a:gd name="T14" fmla="*/ 0 60000 65536"/>
                <a:gd name="T15" fmla="*/ 38 w 123"/>
                <a:gd name="T16" fmla="*/ 46 h 121"/>
                <a:gd name="T17" fmla="*/ 85 w 123"/>
                <a:gd name="T18" fmla="*/ 92 h 1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121">
                  <a:moveTo>
                    <a:pt x="0" y="46"/>
                  </a:moveTo>
                  <a:lnTo>
                    <a:pt x="47" y="46"/>
                  </a:lnTo>
                  <a:lnTo>
                    <a:pt x="62" y="0"/>
                  </a:lnTo>
                  <a:lnTo>
                    <a:pt x="76" y="46"/>
                  </a:lnTo>
                  <a:lnTo>
                    <a:pt x="123" y="46"/>
                  </a:lnTo>
                  <a:lnTo>
                    <a:pt x="85" y="75"/>
                  </a:lnTo>
                  <a:lnTo>
                    <a:pt x="100" y="121"/>
                  </a:lnTo>
                  <a:lnTo>
                    <a:pt x="62" y="92"/>
                  </a:lnTo>
                  <a:lnTo>
                    <a:pt x="23" y="121"/>
                  </a:lnTo>
                  <a:lnTo>
                    <a:pt x="38" y="75"/>
                  </a:lnTo>
                  <a:lnTo>
                    <a:pt x="0" y="46"/>
                  </a:lnTo>
                  <a:close/>
                </a:path>
              </a:pathLst>
            </a:custGeom>
            <a:gradFill rotWithShape="1">
              <a:gsLst>
                <a:gs pos="0">
                  <a:srgbClr val="33CCFF"/>
                </a:gs>
                <a:gs pos="100000">
                  <a:srgbClr val="2CB0DC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79" name="Oval 23"/>
            <p:cNvSpPr>
              <a:spLocks noChangeArrowheads="1"/>
            </p:cNvSpPr>
            <p:nvPr/>
          </p:nvSpPr>
          <p:spPr bwMode="auto">
            <a:xfrm>
              <a:off x="217" y="1151"/>
              <a:ext cx="199" cy="64"/>
            </a:xfrm>
            <a:prstGeom prst="ellipse">
              <a:avLst/>
            </a:prstGeom>
            <a:gradFill rotWithShape="1">
              <a:gsLst>
                <a:gs pos="0">
                  <a:schemeClr val="tx1"/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9480" name="Freeform 24"/>
            <p:cNvSpPr>
              <a:spLocks/>
            </p:cNvSpPr>
            <p:nvPr/>
          </p:nvSpPr>
          <p:spPr bwMode="auto">
            <a:xfrm>
              <a:off x="263" y="263"/>
              <a:ext cx="54" cy="843"/>
            </a:xfrm>
            <a:custGeom>
              <a:avLst/>
              <a:gdLst>
                <a:gd name="T0" fmla="*/ 38 w 151"/>
                <a:gd name="T1" fmla="*/ 0 h 2291"/>
                <a:gd name="T2" fmla="*/ 21 w 151"/>
                <a:gd name="T3" fmla="*/ 109 h 2291"/>
                <a:gd name="T4" fmla="*/ 5 w 151"/>
                <a:gd name="T5" fmla="*/ 342 h 2291"/>
                <a:gd name="T6" fmla="*/ 54 w 151"/>
                <a:gd name="T7" fmla="*/ 843 h 22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1"/>
                <a:gd name="T13" fmla="*/ 0 h 2291"/>
                <a:gd name="T14" fmla="*/ 151 w 151"/>
                <a:gd name="T15" fmla="*/ 2291 h 22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1" h="2291">
                  <a:moveTo>
                    <a:pt x="105" y="0"/>
                  </a:moveTo>
                  <a:cubicBezTo>
                    <a:pt x="90" y="70"/>
                    <a:pt x="75" y="140"/>
                    <a:pt x="60" y="295"/>
                  </a:cubicBezTo>
                  <a:cubicBezTo>
                    <a:pt x="45" y="450"/>
                    <a:pt x="0" y="597"/>
                    <a:pt x="15" y="930"/>
                  </a:cubicBezTo>
                  <a:cubicBezTo>
                    <a:pt x="30" y="1263"/>
                    <a:pt x="121" y="2068"/>
                    <a:pt x="151" y="2291"/>
                  </a:cubicBezTo>
                </a:path>
              </a:pathLst>
            </a:custGeom>
            <a:noFill/>
            <a:ln w="34925">
              <a:solidFill>
                <a:srgbClr val="4D4D4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481" name="Group 12"/>
            <p:cNvGrpSpPr>
              <a:grpSpLocks/>
            </p:cNvGrpSpPr>
            <p:nvPr/>
          </p:nvGrpSpPr>
          <p:grpSpPr bwMode="auto">
            <a:xfrm>
              <a:off x="281" y="1097"/>
              <a:ext cx="72" cy="82"/>
              <a:chOff x="0" y="0"/>
              <a:chExt cx="158" cy="181"/>
            </a:xfrm>
          </p:grpSpPr>
          <p:sp>
            <p:nvSpPr>
              <p:cNvPr id="19674" name="Freeform 3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8" cy="91"/>
              </a:xfrm>
              <a:custGeom>
                <a:avLst/>
                <a:gdLst>
                  <a:gd name="T0" fmla="*/ 47 w 839"/>
                  <a:gd name="T1" fmla="*/ 2 h 485"/>
                  <a:gd name="T2" fmla="*/ 103 w 839"/>
                  <a:gd name="T3" fmla="*/ 0 h 485"/>
                  <a:gd name="T4" fmla="*/ 158 w 839"/>
                  <a:gd name="T5" fmla="*/ 91 h 485"/>
                  <a:gd name="T6" fmla="*/ 0 w 839"/>
                  <a:gd name="T7" fmla="*/ 91 h 485"/>
                  <a:gd name="T8" fmla="*/ 47 w 839"/>
                  <a:gd name="T9" fmla="*/ 2 h 4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9"/>
                  <a:gd name="T16" fmla="*/ 0 h 485"/>
                  <a:gd name="T17" fmla="*/ 839 w 839"/>
                  <a:gd name="T18" fmla="*/ 485 h 48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9" h="485">
                    <a:moveTo>
                      <a:pt x="250" y="9"/>
                    </a:moveTo>
                    <a:lnTo>
                      <a:pt x="545" y="0"/>
                    </a:lnTo>
                    <a:lnTo>
                      <a:pt x="839" y="485"/>
                    </a:lnTo>
                    <a:lnTo>
                      <a:pt x="0" y="485"/>
                    </a:lnTo>
                    <a:lnTo>
                      <a:pt x="250" y="9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100000">
                    <a:srgbClr val="43434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75" name="Rectangle 40"/>
              <p:cNvSpPr>
                <a:spLocks noChangeArrowheads="1"/>
              </p:cNvSpPr>
              <p:nvPr/>
            </p:nvSpPr>
            <p:spPr bwMode="auto">
              <a:xfrm>
                <a:off x="0" y="91"/>
                <a:ext cx="158" cy="90"/>
              </a:xfrm>
              <a:prstGeom prst="rect">
                <a:avLst/>
              </a:prstGeom>
              <a:solidFill>
                <a:srgbClr val="292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grpSp>
          <p:nvGrpSpPr>
            <p:cNvPr id="19482" name="Group 15"/>
            <p:cNvGrpSpPr>
              <a:grpSpLocks/>
            </p:cNvGrpSpPr>
            <p:nvPr/>
          </p:nvGrpSpPr>
          <p:grpSpPr bwMode="auto">
            <a:xfrm>
              <a:off x="426" y="181"/>
              <a:ext cx="310" cy="1176"/>
              <a:chOff x="0" y="0"/>
              <a:chExt cx="775" cy="2940"/>
            </a:xfrm>
          </p:grpSpPr>
          <p:sp>
            <p:nvSpPr>
              <p:cNvPr id="19483" name="AutoShape 42"/>
              <p:cNvSpPr>
                <a:spLocks noChangeArrowheads="1"/>
              </p:cNvSpPr>
              <p:nvPr/>
            </p:nvSpPr>
            <p:spPr bwMode="auto">
              <a:xfrm>
                <a:off x="113" y="2623"/>
                <a:ext cx="545" cy="317"/>
              </a:xfrm>
              <a:custGeom>
                <a:avLst/>
                <a:gdLst>
                  <a:gd name="T0" fmla="*/ 7 w 21600"/>
                  <a:gd name="T1" fmla="*/ 0 h 21600"/>
                  <a:gd name="T2" fmla="*/ 2 w 21600"/>
                  <a:gd name="T3" fmla="*/ 2 h 21600"/>
                  <a:gd name="T4" fmla="*/ 7 w 21600"/>
                  <a:gd name="T5" fmla="*/ 5 h 21600"/>
                  <a:gd name="T6" fmla="*/ 12 w 21600"/>
                  <a:gd name="T7" fmla="*/ 2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5033 w 21600"/>
                  <a:gd name="T13" fmla="*/ 2249 h 21600"/>
                  <a:gd name="T14" fmla="*/ 16567 w 21600"/>
                  <a:gd name="T15" fmla="*/ 1369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0860" y="2187"/>
                    </a:moveTo>
                    <a:cubicBezTo>
                      <a:pt x="10451" y="1746"/>
                      <a:pt x="9529" y="1018"/>
                      <a:pt x="9015" y="730"/>
                    </a:cubicBezTo>
                    <a:cubicBezTo>
                      <a:pt x="7865" y="152"/>
                      <a:pt x="6685" y="0"/>
                      <a:pt x="5415" y="0"/>
                    </a:cubicBezTo>
                    <a:cubicBezTo>
                      <a:pt x="4175" y="152"/>
                      <a:pt x="2995" y="575"/>
                      <a:pt x="1967" y="1305"/>
                    </a:cubicBezTo>
                    <a:cubicBezTo>
                      <a:pt x="1150" y="2187"/>
                      <a:pt x="575" y="3222"/>
                      <a:pt x="242" y="4220"/>
                    </a:cubicBezTo>
                    <a:cubicBezTo>
                      <a:pt x="0" y="5410"/>
                      <a:pt x="242" y="6560"/>
                      <a:pt x="575" y="7597"/>
                    </a:cubicBezTo>
                    <a:lnTo>
                      <a:pt x="10860" y="21600"/>
                    </a:lnTo>
                    <a:lnTo>
                      <a:pt x="20995" y="7597"/>
                    </a:lnTo>
                    <a:cubicBezTo>
                      <a:pt x="21480" y="6560"/>
                      <a:pt x="21600" y="5410"/>
                      <a:pt x="21480" y="4220"/>
                    </a:cubicBezTo>
                    <a:cubicBezTo>
                      <a:pt x="21115" y="3222"/>
                      <a:pt x="20420" y="2187"/>
                      <a:pt x="19632" y="1305"/>
                    </a:cubicBezTo>
                    <a:cubicBezTo>
                      <a:pt x="18575" y="575"/>
                      <a:pt x="17425" y="152"/>
                      <a:pt x="16275" y="0"/>
                    </a:cubicBezTo>
                    <a:cubicBezTo>
                      <a:pt x="15005" y="0"/>
                      <a:pt x="13735" y="152"/>
                      <a:pt x="12705" y="730"/>
                    </a:cubicBezTo>
                    <a:cubicBezTo>
                      <a:pt x="12176" y="1018"/>
                      <a:pt x="11254" y="1746"/>
                      <a:pt x="10860" y="218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100000">
                    <a:srgbClr val="000000">
                      <a:alpha val="0"/>
                    </a:srgbClr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4" name="Oval 43"/>
              <p:cNvSpPr>
                <a:spLocks noChangeArrowheads="1"/>
              </p:cNvSpPr>
              <p:nvPr/>
            </p:nvSpPr>
            <p:spPr bwMode="auto">
              <a:xfrm>
                <a:off x="249" y="2667"/>
                <a:ext cx="272" cy="159"/>
              </a:xfrm>
              <a:prstGeom prst="ellipse">
                <a:avLst/>
              </a:prstGeom>
              <a:gradFill rotWithShape="1">
                <a:gsLst>
                  <a:gs pos="0">
                    <a:schemeClr val="tx1"/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9485" name="AutoShape 44"/>
              <p:cNvSpPr>
                <a:spLocks noChangeArrowheads="1"/>
              </p:cNvSpPr>
              <p:nvPr/>
            </p:nvSpPr>
            <p:spPr bwMode="auto">
              <a:xfrm rot="8442635" flipH="1">
                <a:off x="293" y="2668"/>
                <a:ext cx="70" cy="182"/>
              </a:xfrm>
              <a:custGeom>
                <a:avLst/>
                <a:gdLst>
                  <a:gd name="T0" fmla="*/ 0 w 21600"/>
                  <a:gd name="T1" fmla="*/ 1 h 21600"/>
                  <a:gd name="T2" fmla="*/ 0 w 21600"/>
                  <a:gd name="T3" fmla="*/ 2 h 21600"/>
                  <a:gd name="T4" fmla="*/ 0 w 21600"/>
                  <a:gd name="T5" fmla="*/ 1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703 w 21600"/>
                  <a:gd name="T13" fmla="*/ 3560 h 21600"/>
                  <a:gd name="T14" fmla="*/ 17897 w 21600"/>
                  <a:gd name="T15" fmla="*/ 1804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593" y="21600"/>
                    </a:lnTo>
                    <a:lnTo>
                      <a:pt x="18007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E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6" name="AutoShape 45"/>
              <p:cNvSpPr>
                <a:spLocks noChangeArrowheads="1"/>
              </p:cNvSpPr>
              <p:nvPr/>
            </p:nvSpPr>
            <p:spPr bwMode="auto">
              <a:xfrm>
                <a:off x="240" y="2463"/>
                <a:ext cx="75" cy="250"/>
              </a:xfrm>
              <a:custGeom>
                <a:avLst/>
                <a:gdLst>
                  <a:gd name="T0" fmla="*/ 0 w 21600"/>
                  <a:gd name="T1" fmla="*/ 1 h 21600"/>
                  <a:gd name="T2" fmla="*/ 0 w 21600"/>
                  <a:gd name="T3" fmla="*/ 3 h 21600"/>
                  <a:gd name="T4" fmla="*/ 0 w 21600"/>
                  <a:gd name="T5" fmla="*/ 1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456 w 21600"/>
                  <a:gd name="T13" fmla="*/ 3542 h 21600"/>
                  <a:gd name="T14" fmla="*/ 18144 w 21600"/>
                  <a:gd name="T15" fmla="*/ 1805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494" y="21600"/>
                    </a:lnTo>
                    <a:lnTo>
                      <a:pt x="1810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DEBD"/>
                  </a:gs>
                  <a:gs pos="100000">
                    <a:srgbClr val="FFF1E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87" name="Oval 46"/>
              <p:cNvSpPr>
                <a:spLocks noChangeArrowheads="1"/>
              </p:cNvSpPr>
              <p:nvPr/>
            </p:nvSpPr>
            <p:spPr bwMode="auto">
              <a:xfrm>
                <a:off x="231" y="2668"/>
                <a:ext cx="64" cy="68"/>
              </a:xfrm>
              <a:prstGeom prst="ellipse">
                <a:avLst/>
              </a:prstGeom>
              <a:gradFill rotWithShape="1">
                <a:gsLst>
                  <a:gs pos="0">
                    <a:srgbClr val="FFECD9"/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9488" name="AutoShape 47"/>
              <p:cNvSpPr>
                <a:spLocks noChangeArrowheads="1"/>
              </p:cNvSpPr>
              <p:nvPr/>
            </p:nvSpPr>
            <p:spPr bwMode="auto">
              <a:xfrm rot="-8442635">
                <a:off x="406" y="2668"/>
                <a:ext cx="70" cy="213"/>
              </a:xfrm>
              <a:custGeom>
                <a:avLst/>
                <a:gdLst>
                  <a:gd name="T0" fmla="*/ 0 w 21600"/>
                  <a:gd name="T1" fmla="*/ 1 h 21600"/>
                  <a:gd name="T2" fmla="*/ 0 w 21600"/>
                  <a:gd name="T3" fmla="*/ 2 h 21600"/>
                  <a:gd name="T4" fmla="*/ 0 w 21600"/>
                  <a:gd name="T5" fmla="*/ 1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703 w 21600"/>
                  <a:gd name="T13" fmla="*/ 3549 h 21600"/>
                  <a:gd name="T14" fmla="*/ 17897 w 21600"/>
                  <a:gd name="T15" fmla="*/ 1805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593" y="21600"/>
                    </a:lnTo>
                    <a:lnTo>
                      <a:pt x="18007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E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/>
              <a:p>
                <a:endParaRPr lang="zh-CN" altLang="en-US"/>
              </a:p>
            </p:txBody>
          </p:sp>
          <p:sp>
            <p:nvSpPr>
              <p:cNvPr id="19489" name="AutoShape 48"/>
              <p:cNvSpPr>
                <a:spLocks noChangeArrowheads="1"/>
              </p:cNvSpPr>
              <p:nvPr/>
            </p:nvSpPr>
            <p:spPr bwMode="auto">
              <a:xfrm flipH="1">
                <a:off x="456" y="2459"/>
                <a:ext cx="83" cy="250"/>
              </a:xfrm>
              <a:custGeom>
                <a:avLst/>
                <a:gdLst>
                  <a:gd name="T0" fmla="*/ 0 w 21600"/>
                  <a:gd name="T1" fmla="*/ 1 h 21600"/>
                  <a:gd name="T2" fmla="*/ 0 w 21600"/>
                  <a:gd name="T3" fmla="*/ 3 h 21600"/>
                  <a:gd name="T4" fmla="*/ 0 w 21600"/>
                  <a:gd name="T5" fmla="*/ 1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643 w 21600"/>
                  <a:gd name="T13" fmla="*/ 3542 h 21600"/>
                  <a:gd name="T14" fmla="*/ 17957 w 21600"/>
                  <a:gd name="T15" fmla="*/ 1805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494" y="21600"/>
                    </a:lnTo>
                    <a:lnTo>
                      <a:pt x="18106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DEBD"/>
                  </a:gs>
                  <a:gs pos="100000">
                    <a:srgbClr val="FFF1E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90" name="Oval 49"/>
              <p:cNvSpPr>
                <a:spLocks noChangeArrowheads="1"/>
              </p:cNvSpPr>
              <p:nvPr/>
            </p:nvSpPr>
            <p:spPr bwMode="auto">
              <a:xfrm flipH="1">
                <a:off x="476" y="2668"/>
                <a:ext cx="64" cy="68"/>
              </a:xfrm>
              <a:prstGeom prst="ellipse">
                <a:avLst/>
              </a:prstGeom>
              <a:gradFill rotWithShape="1">
                <a:gsLst>
                  <a:gs pos="0">
                    <a:srgbClr val="FFECD9"/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9491" name="Oval 50"/>
              <p:cNvSpPr>
                <a:spLocks noChangeArrowheads="1"/>
              </p:cNvSpPr>
              <p:nvPr/>
            </p:nvSpPr>
            <p:spPr bwMode="auto">
              <a:xfrm>
                <a:off x="340" y="2781"/>
                <a:ext cx="68" cy="91"/>
              </a:xfrm>
              <a:prstGeom prst="ellipse">
                <a:avLst/>
              </a:prstGeom>
              <a:gradFill rotWithShape="1">
                <a:gsLst>
                  <a:gs pos="0">
                    <a:srgbClr val="FFE4C9"/>
                  </a:gs>
                  <a:gs pos="100000">
                    <a:srgbClr val="FFE4C9">
                      <a:alpha val="84998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19492" name="Oval 51"/>
              <p:cNvSpPr>
                <a:spLocks noChangeArrowheads="1"/>
              </p:cNvSpPr>
              <p:nvPr/>
            </p:nvSpPr>
            <p:spPr bwMode="auto">
              <a:xfrm>
                <a:off x="317" y="2781"/>
                <a:ext cx="91" cy="68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767676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grpSp>
            <p:nvGrpSpPr>
              <p:cNvPr id="19493" name="Group 26"/>
              <p:cNvGrpSpPr>
                <a:grpSpLocks/>
              </p:cNvGrpSpPr>
              <p:nvPr/>
            </p:nvGrpSpPr>
            <p:grpSpPr bwMode="auto">
              <a:xfrm>
                <a:off x="0" y="0"/>
                <a:ext cx="775" cy="2505"/>
                <a:chOff x="0" y="0"/>
                <a:chExt cx="775" cy="2505"/>
              </a:xfrm>
            </p:grpSpPr>
            <p:grpSp>
              <p:nvGrpSpPr>
                <p:cNvPr id="19494" name="Group 27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775" cy="2505"/>
                  <a:chOff x="0" y="0"/>
                  <a:chExt cx="775" cy="2505"/>
                </a:xfrm>
              </p:grpSpPr>
              <p:sp>
                <p:nvSpPr>
                  <p:cNvPr id="19511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31" y="172"/>
                    <a:ext cx="672" cy="25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CC0000"/>
                      </a:gs>
                      <a:gs pos="100000">
                        <a:srgbClr val="5E0000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zh-CN"/>
                  </a:p>
                </p:txBody>
              </p:sp>
              <p:sp>
                <p:nvSpPr>
                  <p:cNvPr id="109597" name="AutoShape 55"/>
                  <p:cNvSpPr>
                    <a:spLocks noChangeArrowheads="1"/>
                  </p:cNvSpPr>
                  <p:nvPr/>
                </p:nvSpPr>
                <p:spPr bwMode="auto">
                  <a:xfrm>
                    <a:off x="135" y="210"/>
                    <a:ext cx="445" cy="950"/>
                  </a:xfrm>
                  <a:custGeom>
                    <a:avLst/>
                    <a:gdLst>
                      <a:gd name="T0" fmla="*/ 422 w 21600"/>
                      <a:gd name="T1" fmla="*/ 475 h 21600"/>
                      <a:gd name="T2" fmla="*/ 222 w 21600"/>
                      <a:gd name="T3" fmla="*/ 951 h 21600"/>
                      <a:gd name="T4" fmla="*/ 21 w 21600"/>
                      <a:gd name="T5" fmla="*/ 475 h 21600"/>
                      <a:gd name="T6" fmla="*/ 222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2828 w 21600"/>
                      <a:gd name="T13" fmla="*/ 2839 h 21600"/>
                      <a:gd name="T14" fmla="*/ 18772 w 21600"/>
                      <a:gd name="T15" fmla="*/ 18761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2065" y="21600"/>
                        </a:lnTo>
                        <a:lnTo>
                          <a:pt x="19535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tx2"/>
                      </a:gs>
                      <a:gs pos="50000">
                        <a:srgbClr val="332125"/>
                      </a:gs>
                      <a:gs pos="100000">
                        <a:schemeClr val="tx2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zh-CN"/>
                  </a:p>
                </p:txBody>
              </p:sp>
              <p:sp>
                <p:nvSpPr>
                  <p:cNvPr id="19513" name="Freeform 56"/>
                  <p:cNvSpPr>
                    <a:spLocks noChangeArrowheads="1"/>
                  </p:cNvSpPr>
                  <p:nvPr/>
                </p:nvSpPr>
                <p:spPr bwMode="auto">
                  <a:xfrm>
                    <a:off x="0" y="930"/>
                    <a:ext cx="754" cy="1575"/>
                  </a:xfrm>
                  <a:custGeom>
                    <a:avLst/>
                    <a:gdLst>
                      <a:gd name="T0" fmla="*/ 196 w 1020"/>
                      <a:gd name="T1" fmla="*/ 122 h 1505"/>
                      <a:gd name="T2" fmla="*/ 363 w 1020"/>
                      <a:gd name="T3" fmla="*/ 147 h 1505"/>
                      <a:gd name="T4" fmla="*/ 531 w 1020"/>
                      <a:gd name="T5" fmla="*/ 122 h 1505"/>
                      <a:gd name="T6" fmla="*/ 565 w 1020"/>
                      <a:gd name="T7" fmla="*/ 147 h 1505"/>
                      <a:gd name="T8" fmla="*/ 699 w 1020"/>
                      <a:gd name="T9" fmla="*/ 1002 h 1505"/>
                      <a:gd name="T10" fmla="*/ 732 w 1020"/>
                      <a:gd name="T11" fmla="*/ 1309 h 1505"/>
                      <a:gd name="T12" fmla="*/ 749 w 1020"/>
                      <a:gd name="T13" fmla="*/ 1476 h 1505"/>
                      <a:gd name="T14" fmla="*/ 699 w 1020"/>
                      <a:gd name="T15" fmla="*/ 1524 h 1505"/>
                      <a:gd name="T16" fmla="*/ 480 w 1020"/>
                      <a:gd name="T17" fmla="*/ 1571 h 1505"/>
                      <a:gd name="T18" fmla="*/ 212 w 1020"/>
                      <a:gd name="T19" fmla="*/ 1547 h 1505"/>
                      <a:gd name="T20" fmla="*/ 28 w 1020"/>
                      <a:gd name="T21" fmla="*/ 1524 h 1505"/>
                      <a:gd name="T22" fmla="*/ 44 w 1020"/>
                      <a:gd name="T23" fmla="*/ 1357 h 1505"/>
                      <a:gd name="T24" fmla="*/ 95 w 1020"/>
                      <a:gd name="T25" fmla="*/ 1120 h 1505"/>
                      <a:gd name="T26" fmla="*/ 112 w 1020"/>
                      <a:gd name="T27" fmla="*/ 740 h 1505"/>
                      <a:gd name="T28" fmla="*/ 146 w 1020"/>
                      <a:gd name="T29" fmla="*/ 408 h 1505"/>
                      <a:gd name="T30" fmla="*/ 196 w 1020"/>
                      <a:gd name="T31" fmla="*/ 122 h 1505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1020"/>
                      <a:gd name="T49" fmla="*/ 0 h 1505"/>
                      <a:gd name="T50" fmla="*/ 1020 w 1020"/>
                      <a:gd name="T51" fmla="*/ 1505 h 1505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1020" h="1505">
                        <a:moveTo>
                          <a:pt x="265" y="117"/>
                        </a:moveTo>
                        <a:cubicBezTo>
                          <a:pt x="314" y="75"/>
                          <a:pt x="416" y="140"/>
                          <a:pt x="491" y="140"/>
                        </a:cubicBezTo>
                        <a:cubicBezTo>
                          <a:pt x="566" y="140"/>
                          <a:pt x="673" y="117"/>
                          <a:pt x="718" y="117"/>
                        </a:cubicBezTo>
                        <a:cubicBezTo>
                          <a:pt x="763" y="117"/>
                          <a:pt x="726" y="0"/>
                          <a:pt x="764" y="140"/>
                        </a:cubicBezTo>
                        <a:cubicBezTo>
                          <a:pt x="802" y="280"/>
                          <a:pt x="907" y="772"/>
                          <a:pt x="945" y="957"/>
                        </a:cubicBezTo>
                        <a:cubicBezTo>
                          <a:pt x="983" y="1142"/>
                          <a:pt x="979" y="1176"/>
                          <a:pt x="990" y="1251"/>
                        </a:cubicBezTo>
                        <a:cubicBezTo>
                          <a:pt x="1001" y="1326"/>
                          <a:pt x="1020" y="1376"/>
                          <a:pt x="1013" y="1410"/>
                        </a:cubicBezTo>
                        <a:cubicBezTo>
                          <a:pt x="1006" y="1444"/>
                          <a:pt x="1005" y="1441"/>
                          <a:pt x="945" y="1456"/>
                        </a:cubicBezTo>
                        <a:cubicBezTo>
                          <a:pt x="885" y="1471"/>
                          <a:pt x="760" y="1497"/>
                          <a:pt x="650" y="1501"/>
                        </a:cubicBezTo>
                        <a:cubicBezTo>
                          <a:pt x="540" y="1505"/>
                          <a:pt x="389" y="1485"/>
                          <a:pt x="287" y="1478"/>
                        </a:cubicBezTo>
                        <a:cubicBezTo>
                          <a:pt x="185" y="1471"/>
                          <a:pt x="76" y="1486"/>
                          <a:pt x="38" y="1456"/>
                        </a:cubicBezTo>
                        <a:cubicBezTo>
                          <a:pt x="0" y="1426"/>
                          <a:pt x="45" y="1361"/>
                          <a:pt x="60" y="1297"/>
                        </a:cubicBezTo>
                        <a:cubicBezTo>
                          <a:pt x="75" y="1233"/>
                          <a:pt x="113" y="1168"/>
                          <a:pt x="128" y="1070"/>
                        </a:cubicBezTo>
                        <a:cubicBezTo>
                          <a:pt x="143" y="972"/>
                          <a:pt x="140" y="820"/>
                          <a:pt x="151" y="707"/>
                        </a:cubicBezTo>
                        <a:cubicBezTo>
                          <a:pt x="162" y="594"/>
                          <a:pt x="178" y="488"/>
                          <a:pt x="197" y="390"/>
                        </a:cubicBezTo>
                        <a:cubicBezTo>
                          <a:pt x="216" y="292"/>
                          <a:pt x="216" y="159"/>
                          <a:pt x="265" y="117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6600"/>
                      </a:gs>
                      <a:gs pos="100000">
                        <a:srgbClr val="339966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14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265" y="2257"/>
                    <a:ext cx="510" cy="123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006600"/>
                      </a:gs>
                      <a:gs pos="100000">
                        <a:srgbClr val="003B00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15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183" y="1073"/>
                    <a:ext cx="388" cy="47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tx1">
                          <a:alpha val="40999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16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181" y="427"/>
                    <a:ext cx="334" cy="67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/>
                      </a:gs>
                      <a:gs pos="100000">
                        <a:schemeClr val="tx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17" name="AutoShape 60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334" y="505"/>
                    <a:ext cx="51" cy="10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659 w 21600"/>
                      <a:gd name="T13" fmla="*/ 4447 h 21600"/>
                      <a:gd name="T14" fmla="*/ 16941 w 21600"/>
                      <a:gd name="T15" fmla="*/ 17153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DEBD"/>
                      </a:gs>
                      <a:gs pos="100000">
                        <a:srgbClr val="FFF1E3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18" name="Oval 61"/>
                  <p:cNvSpPr>
                    <a:spLocks noChangeArrowheads="1"/>
                  </p:cNvSpPr>
                  <p:nvPr/>
                </p:nvSpPr>
                <p:spPr bwMode="auto">
                  <a:xfrm rot="237142">
                    <a:off x="22" y="195"/>
                    <a:ext cx="691" cy="1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/>
                      </a:gs>
                      <a:gs pos="100000">
                        <a:srgbClr val="000000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19" name="Oval 62"/>
                  <p:cNvSpPr>
                    <a:spLocks noChangeArrowheads="1"/>
                  </p:cNvSpPr>
                  <p:nvPr/>
                </p:nvSpPr>
                <p:spPr bwMode="auto">
                  <a:xfrm>
                    <a:off x="206" y="82"/>
                    <a:ext cx="315" cy="44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DEBD"/>
                      </a:gs>
                      <a:gs pos="100000">
                        <a:srgbClr val="FFF1E3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20" name="Freeform 63"/>
                  <p:cNvSpPr>
                    <a:spLocks noChangeArrowheads="1"/>
                  </p:cNvSpPr>
                  <p:nvPr/>
                </p:nvSpPr>
                <p:spPr bwMode="auto">
                  <a:xfrm>
                    <a:off x="107" y="0"/>
                    <a:ext cx="472" cy="309"/>
                  </a:xfrm>
                  <a:custGeom>
                    <a:avLst/>
                    <a:gdLst>
                      <a:gd name="T0" fmla="*/ 33 w 918"/>
                      <a:gd name="T1" fmla="*/ 223 h 628"/>
                      <a:gd name="T2" fmla="*/ 33 w 918"/>
                      <a:gd name="T3" fmla="*/ 190 h 628"/>
                      <a:gd name="T4" fmla="*/ 56 w 918"/>
                      <a:gd name="T5" fmla="*/ 112 h 628"/>
                      <a:gd name="T6" fmla="*/ 114 w 918"/>
                      <a:gd name="T7" fmla="*/ 45 h 628"/>
                      <a:gd name="T8" fmla="*/ 231 w 918"/>
                      <a:gd name="T9" fmla="*/ 11 h 628"/>
                      <a:gd name="T10" fmla="*/ 313 w 918"/>
                      <a:gd name="T11" fmla="*/ 11 h 628"/>
                      <a:gd name="T12" fmla="*/ 417 w 918"/>
                      <a:gd name="T13" fmla="*/ 78 h 628"/>
                      <a:gd name="T14" fmla="*/ 464 w 918"/>
                      <a:gd name="T15" fmla="*/ 156 h 628"/>
                      <a:gd name="T16" fmla="*/ 464 w 918"/>
                      <a:gd name="T17" fmla="*/ 246 h 628"/>
                      <a:gd name="T18" fmla="*/ 417 w 918"/>
                      <a:gd name="T19" fmla="*/ 268 h 628"/>
                      <a:gd name="T20" fmla="*/ 231 w 918"/>
                      <a:gd name="T21" fmla="*/ 302 h 628"/>
                      <a:gd name="T22" fmla="*/ 33 w 918"/>
                      <a:gd name="T23" fmla="*/ 223 h 628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918"/>
                      <a:gd name="T37" fmla="*/ 0 h 628"/>
                      <a:gd name="T38" fmla="*/ 918 w 918"/>
                      <a:gd name="T39" fmla="*/ 628 h 628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918" h="628">
                        <a:moveTo>
                          <a:pt x="64" y="454"/>
                        </a:moveTo>
                        <a:cubicBezTo>
                          <a:pt x="0" y="416"/>
                          <a:pt x="57" y="424"/>
                          <a:pt x="64" y="386"/>
                        </a:cubicBezTo>
                        <a:cubicBezTo>
                          <a:pt x="71" y="348"/>
                          <a:pt x="83" y="276"/>
                          <a:pt x="109" y="227"/>
                        </a:cubicBezTo>
                        <a:cubicBezTo>
                          <a:pt x="135" y="178"/>
                          <a:pt x="165" y="125"/>
                          <a:pt x="222" y="91"/>
                        </a:cubicBezTo>
                        <a:cubicBezTo>
                          <a:pt x="279" y="57"/>
                          <a:pt x="385" y="34"/>
                          <a:pt x="449" y="23"/>
                        </a:cubicBezTo>
                        <a:cubicBezTo>
                          <a:pt x="513" y="12"/>
                          <a:pt x="547" y="0"/>
                          <a:pt x="608" y="23"/>
                        </a:cubicBezTo>
                        <a:cubicBezTo>
                          <a:pt x="669" y="46"/>
                          <a:pt x="763" y="110"/>
                          <a:pt x="812" y="159"/>
                        </a:cubicBezTo>
                        <a:cubicBezTo>
                          <a:pt x="861" y="208"/>
                          <a:pt x="888" y="261"/>
                          <a:pt x="903" y="318"/>
                        </a:cubicBezTo>
                        <a:cubicBezTo>
                          <a:pt x="918" y="375"/>
                          <a:pt x="918" y="461"/>
                          <a:pt x="903" y="499"/>
                        </a:cubicBezTo>
                        <a:cubicBezTo>
                          <a:pt x="888" y="537"/>
                          <a:pt x="888" y="526"/>
                          <a:pt x="812" y="545"/>
                        </a:cubicBezTo>
                        <a:cubicBezTo>
                          <a:pt x="736" y="564"/>
                          <a:pt x="577" y="628"/>
                          <a:pt x="449" y="613"/>
                        </a:cubicBezTo>
                        <a:cubicBezTo>
                          <a:pt x="321" y="598"/>
                          <a:pt x="128" y="492"/>
                          <a:pt x="64" y="454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CC0000"/>
                      </a:gs>
                      <a:gs pos="100000">
                        <a:srgbClr val="5E0000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21" name="Oval 64"/>
                  <p:cNvSpPr>
                    <a:spLocks noChangeArrowheads="1"/>
                  </p:cNvSpPr>
                  <p:nvPr/>
                </p:nvSpPr>
                <p:spPr bwMode="auto">
                  <a:xfrm rot="361513">
                    <a:off x="120" y="81"/>
                    <a:ext cx="219" cy="15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CC0000"/>
                      </a:gs>
                      <a:gs pos="100000">
                        <a:srgbClr val="760000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grpSp>
                <p:nvGrpSpPr>
                  <p:cNvPr id="19522" name="Group 39"/>
                  <p:cNvGrpSpPr>
                    <a:grpSpLocks/>
                  </p:cNvGrpSpPr>
                  <p:nvPr/>
                </p:nvGrpSpPr>
                <p:grpSpPr bwMode="auto">
                  <a:xfrm rot="647058">
                    <a:off x="274" y="4"/>
                    <a:ext cx="154" cy="77"/>
                    <a:chOff x="0" y="0"/>
                    <a:chExt cx="270" cy="128"/>
                  </a:xfrm>
                </p:grpSpPr>
                <p:sp>
                  <p:nvSpPr>
                    <p:cNvPr id="19672" name="Freeform 66"/>
                    <p:cNvSpPr>
                      <a:spLocks noChangeArrowheads="1"/>
                    </p:cNvSpPr>
                    <p:nvPr/>
                  </p:nvSpPr>
                  <p:spPr bwMode="auto">
                    <a:xfrm rot="20921404" flipH="1">
                      <a:off x="0" y="23"/>
                      <a:ext cx="270" cy="105"/>
                    </a:xfrm>
                    <a:custGeom>
                      <a:avLst/>
                      <a:gdLst>
                        <a:gd name="T0" fmla="*/ 4 w 260"/>
                        <a:gd name="T1" fmla="*/ 38 h 124"/>
                        <a:gd name="T2" fmla="*/ 75 w 260"/>
                        <a:gd name="T3" fmla="*/ 96 h 124"/>
                        <a:gd name="T4" fmla="*/ 192 w 260"/>
                        <a:gd name="T5" fmla="*/ 96 h 124"/>
                        <a:gd name="T6" fmla="*/ 263 w 260"/>
                        <a:gd name="T7" fmla="*/ 58 h 124"/>
                        <a:gd name="T8" fmla="*/ 239 w 260"/>
                        <a:gd name="T9" fmla="*/ 19 h 124"/>
                        <a:gd name="T10" fmla="*/ 98 w 260"/>
                        <a:gd name="T11" fmla="*/ 0 h 124"/>
                        <a:gd name="T12" fmla="*/ 4 w 260"/>
                        <a:gd name="T13" fmla="*/ 38 h 124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260"/>
                        <a:gd name="T22" fmla="*/ 0 h 124"/>
                        <a:gd name="T23" fmla="*/ 260 w 260"/>
                        <a:gd name="T24" fmla="*/ 124 h 124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260" h="124">
                          <a:moveTo>
                            <a:pt x="4" y="45"/>
                          </a:moveTo>
                          <a:cubicBezTo>
                            <a:pt x="0" y="64"/>
                            <a:pt x="42" y="102"/>
                            <a:pt x="72" y="113"/>
                          </a:cubicBezTo>
                          <a:cubicBezTo>
                            <a:pt x="102" y="124"/>
                            <a:pt x="155" y="120"/>
                            <a:pt x="185" y="113"/>
                          </a:cubicBezTo>
                          <a:cubicBezTo>
                            <a:pt x="215" y="106"/>
                            <a:pt x="246" y="83"/>
                            <a:pt x="253" y="68"/>
                          </a:cubicBezTo>
                          <a:cubicBezTo>
                            <a:pt x="260" y="53"/>
                            <a:pt x="257" y="33"/>
                            <a:pt x="230" y="22"/>
                          </a:cubicBezTo>
                          <a:cubicBezTo>
                            <a:pt x="203" y="11"/>
                            <a:pt x="132" y="0"/>
                            <a:pt x="94" y="0"/>
                          </a:cubicBezTo>
                          <a:cubicBezTo>
                            <a:pt x="56" y="0"/>
                            <a:pt x="8" y="26"/>
                            <a:pt x="4" y="45"/>
                          </a:cubicBezTo>
                          <a:close/>
                        </a:path>
                      </a:pathLst>
                    </a:custGeom>
                    <a:solidFill>
                      <a:srgbClr val="D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673" name="Freeform 67"/>
                    <p:cNvSpPr>
                      <a:spLocks noChangeArrowheads="1"/>
                    </p:cNvSpPr>
                    <p:nvPr/>
                  </p:nvSpPr>
                  <p:spPr bwMode="auto">
                    <a:xfrm rot="20921404" flipH="1">
                      <a:off x="0" y="0"/>
                      <a:ext cx="270" cy="105"/>
                    </a:xfrm>
                    <a:custGeom>
                      <a:avLst/>
                      <a:gdLst>
                        <a:gd name="T0" fmla="*/ 4 w 260"/>
                        <a:gd name="T1" fmla="*/ 38 h 124"/>
                        <a:gd name="T2" fmla="*/ 75 w 260"/>
                        <a:gd name="T3" fmla="*/ 96 h 124"/>
                        <a:gd name="T4" fmla="*/ 192 w 260"/>
                        <a:gd name="T5" fmla="*/ 96 h 124"/>
                        <a:gd name="T6" fmla="*/ 263 w 260"/>
                        <a:gd name="T7" fmla="*/ 58 h 124"/>
                        <a:gd name="T8" fmla="*/ 239 w 260"/>
                        <a:gd name="T9" fmla="*/ 19 h 124"/>
                        <a:gd name="T10" fmla="*/ 98 w 260"/>
                        <a:gd name="T11" fmla="*/ 0 h 124"/>
                        <a:gd name="T12" fmla="*/ 4 w 260"/>
                        <a:gd name="T13" fmla="*/ 38 h 124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260"/>
                        <a:gd name="T22" fmla="*/ 0 h 124"/>
                        <a:gd name="T23" fmla="*/ 260 w 260"/>
                        <a:gd name="T24" fmla="*/ 124 h 124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260" h="124">
                          <a:moveTo>
                            <a:pt x="4" y="45"/>
                          </a:moveTo>
                          <a:cubicBezTo>
                            <a:pt x="0" y="64"/>
                            <a:pt x="42" y="102"/>
                            <a:pt x="72" y="113"/>
                          </a:cubicBezTo>
                          <a:cubicBezTo>
                            <a:pt x="102" y="124"/>
                            <a:pt x="155" y="120"/>
                            <a:pt x="185" y="113"/>
                          </a:cubicBezTo>
                          <a:cubicBezTo>
                            <a:pt x="215" y="106"/>
                            <a:pt x="246" y="83"/>
                            <a:pt x="253" y="68"/>
                          </a:cubicBezTo>
                          <a:cubicBezTo>
                            <a:pt x="260" y="53"/>
                            <a:pt x="257" y="33"/>
                            <a:pt x="230" y="22"/>
                          </a:cubicBezTo>
                          <a:cubicBezTo>
                            <a:pt x="203" y="11"/>
                            <a:pt x="132" y="0"/>
                            <a:pt x="94" y="0"/>
                          </a:cubicBezTo>
                          <a:cubicBezTo>
                            <a:pt x="56" y="0"/>
                            <a:pt x="8" y="26"/>
                            <a:pt x="4" y="45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8D0000"/>
                        </a:gs>
                        <a:gs pos="100000">
                          <a:srgbClr val="AC0000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9523" name="Freeform 68"/>
                  <p:cNvSpPr>
                    <a:spLocks/>
                  </p:cNvSpPr>
                  <p:nvPr/>
                </p:nvSpPr>
                <p:spPr bwMode="auto">
                  <a:xfrm>
                    <a:off x="133" y="198"/>
                    <a:ext cx="454" cy="66"/>
                  </a:xfrm>
                  <a:custGeom>
                    <a:avLst/>
                    <a:gdLst>
                      <a:gd name="T0" fmla="*/ 0 w 801"/>
                      <a:gd name="T1" fmla="*/ 0 h 117"/>
                      <a:gd name="T2" fmla="*/ 129 w 801"/>
                      <a:gd name="T3" fmla="*/ 51 h 117"/>
                      <a:gd name="T4" fmla="*/ 270 w 801"/>
                      <a:gd name="T5" fmla="*/ 64 h 117"/>
                      <a:gd name="T6" fmla="*/ 424 w 801"/>
                      <a:gd name="T7" fmla="*/ 38 h 117"/>
                      <a:gd name="T8" fmla="*/ 450 w 801"/>
                      <a:gd name="T9" fmla="*/ 13 h 1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01"/>
                      <a:gd name="T16" fmla="*/ 0 h 117"/>
                      <a:gd name="T17" fmla="*/ 801 w 801"/>
                      <a:gd name="T18" fmla="*/ 117 h 1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01" h="117">
                        <a:moveTo>
                          <a:pt x="0" y="0"/>
                        </a:moveTo>
                        <a:cubicBezTo>
                          <a:pt x="74" y="36"/>
                          <a:pt x="148" y="72"/>
                          <a:pt x="227" y="91"/>
                        </a:cubicBezTo>
                        <a:cubicBezTo>
                          <a:pt x="306" y="110"/>
                          <a:pt x="389" y="117"/>
                          <a:pt x="476" y="113"/>
                        </a:cubicBezTo>
                        <a:cubicBezTo>
                          <a:pt x="563" y="109"/>
                          <a:pt x="695" y="83"/>
                          <a:pt x="748" y="68"/>
                        </a:cubicBezTo>
                        <a:cubicBezTo>
                          <a:pt x="801" y="53"/>
                          <a:pt x="749" y="23"/>
                          <a:pt x="794" y="23"/>
                        </a:cubicBezTo>
                      </a:path>
                    </a:pathLst>
                  </a:custGeom>
                  <a:noFill/>
                  <a:ln w="19050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24" name="AutoShape 69"/>
                  <p:cNvSpPr>
                    <a:spLocks noChangeArrowheads="1"/>
                  </p:cNvSpPr>
                  <p:nvPr/>
                </p:nvSpPr>
                <p:spPr bwMode="auto">
                  <a:xfrm>
                    <a:off x="505" y="214"/>
                    <a:ext cx="39" cy="5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4985 w 21600"/>
                      <a:gd name="T13" fmla="*/ 2160 h 21600"/>
                      <a:gd name="T14" fmla="*/ 16615 w 21600"/>
                      <a:gd name="T15" fmla="*/ 13824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solidFill>
                    <a:srgbClr val="EAEAE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25" name="Oval 70"/>
                  <p:cNvSpPr>
                    <a:spLocks noChangeArrowheads="1"/>
                  </p:cNvSpPr>
                  <p:nvPr/>
                </p:nvSpPr>
                <p:spPr bwMode="auto">
                  <a:xfrm rot="-826419">
                    <a:off x="325" y="247"/>
                    <a:ext cx="220" cy="9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CC0000"/>
                      </a:gs>
                      <a:gs pos="100000">
                        <a:srgbClr val="760000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26" name="Oval 71"/>
                  <p:cNvSpPr>
                    <a:spLocks noChangeArrowheads="1"/>
                  </p:cNvSpPr>
                  <p:nvPr/>
                </p:nvSpPr>
                <p:spPr bwMode="auto">
                  <a:xfrm rot="401897">
                    <a:off x="46" y="218"/>
                    <a:ext cx="137" cy="4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/>
                      </a:gs>
                      <a:gs pos="100000">
                        <a:srgbClr val="000000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27" name="Oval 72"/>
                  <p:cNvSpPr>
                    <a:spLocks noChangeArrowheads="1"/>
                  </p:cNvSpPr>
                  <p:nvPr/>
                </p:nvSpPr>
                <p:spPr bwMode="auto">
                  <a:xfrm rot="-657660">
                    <a:off x="531" y="241"/>
                    <a:ext cx="168" cy="53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/>
                      </a:gs>
                      <a:gs pos="100000">
                        <a:srgbClr val="000000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28" name="Freeform 73"/>
                  <p:cNvSpPr>
                    <a:spLocks noChangeArrowheads="1"/>
                  </p:cNvSpPr>
                  <p:nvPr/>
                </p:nvSpPr>
                <p:spPr bwMode="auto">
                  <a:xfrm>
                    <a:off x="68" y="212"/>
                    <a:ext cx="635" cy="142"/>
                  </a:xfrm>
                  <a:custGeom>
                    <a:avLst/>
                    <a:gdLst>
                      <a:gd name="T0" fmla="*/ 90 w 1122"/>
                      <a:gd name="T1" fmla="*/ 2 h 238"/>
                      <a:gd name="T2" fmla="*/ 0 w 1122"/>
                      <a:gd name="T3" fmla="*/ 29 h 238"/>
                      <a:gd name="T4" fmla="*/ 90 w 1122"/>
                      <a:gd name="T5" fmla="*/ 29 h 238"/>
                      <a:gd name="T6" fmla="*/ 205 w 1122"/>
                      <a:gd name="T7" fmla="*/ 97 h 238"/>
                      <a:gd name="T8" fmla="*/ 295 w 1122"/>
                      <a:gd name="T9" fmla="*/ 138 h 238"/>
                      <a:gd name="T10" fmla="*/ 398 w 1122"/>
                      <a:gd name="T11" fmla="*/ 124 h 238"/>
                      <a:gd name="T12" fmla="*/ 488 w 1122"/>
                      <a:gd name="T13" fmla="*/ 84 h 238"/>
                      <a:gd name="T14" fmla="*/ 539 w 1122"/>
                      <a:gd name="T15" fmla="*/ 57 h 238"/>
                      <a:gd name="T16" fmla="*/ 578 w 1122"/>
                      <a:gd name="T17" fmla="*/ 43 h 238"/>
                      <a:gd name="T18" fmla="*/ 629 w 1122"/>
                      <a:gd name="T19" fmla="*/ 57 h 238"/>
                      <a:gd name="T20" fmla="*/ 539 w 1122"/>
                      <a:gd name="T21" fmla="*/ 16 h 238"/>
                      <a:gd name="T22" fmla="*/ 488 w 1122"/>
                      <a:gd name="T23" fmla="*/ 43 h 238"/>
                      <a:gd name="T24" fmla="*/ 372 w 1122"/>
                      <a:gd name="T25" fmla="*/ 57 h 238"/>
                      <a:gd name="T26" fmla="*/ 244 w 1122"/>
                      <a:gd name="T27" fmla="*/ 57 h 238"/>
                      <a:gd name="T28" fmla="*/ 115 w 1122"/>
                      <a:gd name="T29" fmla="*/ 16 h 238"/>
                      <a:gd name="T30" fmla="*/ 90 w 1122"/>
                      <a:gd name="T31" fmla="*/ 2 h 238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1122"/>
                      <a:gd name="T49" fmla="*/ 0 h 238"/>
                      <a:gd name="T50" fmla="*/ 1122 w 1122"/>
                      <a:gd name="T51" fmla="*/ 238 h 238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1122" h="238">
                        <a:moveTo>
                          <a:pt x="159" y="4"/>
                        </a:moveTo>
                        <a:cubicBezTo>
                          <a:pt x="125" y="8"/>
                          <a:pt x="0" y="42"/>
                          <a:pt x="0" y="49"/>
                        </a:cubicBezTo>
                        <a:cubicBezTo>
                          <a:pt x="0" y="56"/>
                          <a:pt x="99" y="30"/>
                          <a:pt x="159" y="49"/>
                        </a:cubicBezTo>
                        <a:cubicBezTo>
                          <a:pt x="219" y="68"/>
                          <a:pt x="303" y="133"/>
                          <a:pt x="363" y="163"/>
                        </a:cubicBezTo>
                        <a:cubicBezTo>
                          <a:pt x="423" y="193"/>
                          <a:pt x="465" y="224"/>
                          <a:pt x="522" y="231"/>
                        </a:cubicBezTo>
                        <a:cubicBezTo>
                          <a:pt x="579" y="238"/>
                          <a:pt x="646" y="223"/>
                          <a:pt x="703" y="208"/>
                        </a:cubicBezTo>
                        <a:cubicBezTo>
                          <a:pt x="760" y="193"/>
                          <a:pt x="820" y="159"/>
                          <a:pt x="862" y="140"/>
                        </a:cubicBezTo>
                        <a:cubicBezTo>
                          <a:pt x="904" y="121"/>
                          <a:pt x="926" y="106"/>
                          <a:pt x="953" y="95"/>
                        </a:cubicBezTo>
                        <a:cubicBezTo>
                          <a:pt x="980" y="84"/>
                          <a:pt x="995" y="72"/>
                          <a:pt x="1021" y="72"/>
                        </a:cubicBezTo>
                        <a:cubicBezTo>
                          <a:pt x="1047" y="72"/>
                          <a:pt x="1122" y="102"/>
                          <a:pt x="1111" y="95"/>
                        </a:cubicBezTo>
                        <a:cubicBezTo>
                          <a:pt x="1100" y="88"/>
                          <a:pt x="994" y="31"/>
                          <a:pt x="953" y="27"/>
                        </a:cubicBezTo>
                        <a:cubicBezTo>
                          <a:pt x="912" y="23"/>
                          <a:pt x="911" y="61"/>
                          <a:pt x="862" y="72"/>
                        </a:cubicBezTo>
                        <a:cubicBezTo>
                          <a:pt x="813" y="83"/>
                          <a:pt x="730" y="91"/>
                          <a:pt x="658" y="95"/>
                        </a:cubicBezTo>
                        <a:cubicBezTo>
                          <a:pt x="586" y="99"/>
                          <a:pt x="507" y="106"/>
                          <a:pt x="431" y="95"/>
                        </a:cubicBezTo>
                        <a:cubicBezTo>
                          <a:pt x="355" y="84"/>
                          <a:pt x="249" y="42"/>
                          <a:pt x="204" y="27"/>
                        </a:cubicBezTo>
                        <a:cubicBezTo>
                          <a:pt x="159" y="12"/>
                          <a:pt x="193" y="0"/>
                          <a:pt x="159" y="4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CC0000"/>
                      </a:gs>
                      <a:gs pos="100000">
                        <a:srgbClr val="5E0000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29" name="Freeform 74"/>
                  <p:cNvSpPr>
                    <a:spLocks/>
                  </p:cNvSpPr>
                  <p:nvPr/>
                </p:nvSpPr>
                <p:spPr bwMode="auto">
                  <a:xfrm>
                    <a:off x="167" y="618"/>
                    <a:ext cx="412" cy="476"/>
                  </a:xfrm>
                  <a:custGeom>
                    <a:avLst/>
                    <a:gdLst>
                      <a:gd name="T0" fmla="*/ 136 w 760"/>
                      <a:gd name="T1" fmla="*/ 2 h 839"/>
                      <a:gd name="T2" fmla="*/ 74 w 760"/>
                      <a:gd name="T3" fmla="*/ 15 h 839"/>
                      <a:gd name="T4" fmla="*/ 12 w 760"/>
                      <a:gd name="T5" fmla="*/ 92 h 839"/>
                      <a:gd name="T6" fmla="*/ 0 w 760"/>
                      <a:gd name="T7" fmla="*/ 169 h 839"/>
                      <a:gd name="T8" fmla="*/ 12 w 760"/>
                      <a:gd name="T9" fmla="*/ 208 h 839"/>
                      <a:gd name="T10" fmla="*/ 49 w 760"/>
                      <a:gd name="T11" fmla="*/ 208 h 839"/>
                      <a:gd name="T12" fmla="*/ 49 w 760"/>
                      <a:gd name="T13" fmla="*/ 401 h 839"/>
                      <a:gd name="T14" fmla="*/ 25 w 760"/>
                      <a:gd name="T15" fmla="*/ 465 h 839"/>
                      <a:gd name="T16" fmla="*/ 185 w 760"/>
                      <a:gd name="T17" fmla="*/ 465 h 839"/>
                      <a:gd name="T18" fmla="*/ 369 w 760"/>
                      <a:gd name="T19" fmla="*/ 465 h 839"/>
                      <a:gd name="T20" fmla="*/ 344 w 760"/>
                      <a:gd name="T21" fmla="*/ 427 h 839"/>
                      <a:gd name="T22" fmla="*/ 332 w 760"/>
                      <a:gd name="T23" fmla="*/ 375 h 839"/>
                      <a:gd name="T24" fmla="*/ 332 w 760"/>
                      <a:gd name="T25" fmla="*/ 208 h 839"/>
                      <a:gd name="T26" fmla="*/ 369 w 760"/>
                      <a:gd name="T27" fmla="*/ 221 h 839"/>
                      <a:gd name="T28" fmla="*/ 406 w 760"/>
                      <a:gd name="T29" fmla="*/ 221 h 839"/>
                      <a:gd name="T30" fmla="*/ 406 w 760"/>
                      <a:gd name="T31" fmla="*/ 157 h 839"/>
                      <a:gd name="T32" fmla="*/ 381 w 760"/>
                      <a:gd name="T33" fmla="*/ 79 h 839"/>
                      <a:gd name="T34" fmla="*/ 332 w 760"/>
                      <a:gd name="T35" fmla="*/ 15 h 839"/>
                      <a:gd name="T36" fmla="*/ 246 w 760"/>
                      <a:gd name="T37" fmla="*/ 2 h 839"/>
                      <a:gd name="T38" fmla="*/ 136 w 760"/>
                      <a:gd name="T39" fmla="*/ 2 h 839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760"/>
                      <a:gd name="T61" fmla="*/ 0 h 839"/>
                      <a:gd name="T62" fmla="*/ 760 w 760"/>
                      <a:gd name="T63" fmla="*/ 839 h 839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760" h="839">
                        <a:moveTo>
                          <a:pt x="250" y="4"/>
                        </a:moveTo>
                        <a:cubicBezTo>
                          <a:pt x="197" y="8"/>
                          <a:pt x="174" y="0"/>
                          <a:pt x="136" y="26"/>
                        </a:cubicBezTo>
                        <a:cubicBezTo>
                          <a:pt x="98" y="52"/>
                          <a:pt x="46" y="117"/>
                          <a:pt x="23" y="162"/>
                        </a:cubicBezTo>
                        <a:cubicBezTo>
                          <a:pt x="0" y="207"/>
                          <a:pt x="0" y="264"/>
                          <a:pt x="0" y="298"/>
                        </a:cubicBezTo>
                        <a:cubicBezTo>
                          <a:pt x="0" y="332"/>
                          <a:pt x="8" y="355"/>
                          <a:pt x="23" y="366"/>
                        </a:cubicBezTo>
                        <a:cubicBezTo>
                          <a:pt x="38" y="377"/>
                          <a:pt x="80" y="309"/>
                          <a:pt x="91" y="366"/>
                        </a:cubicBezTo>
                        <a:cubicBezTo>
                          <a:pt x="102" y="423"/>
                          <a:pt x="98" y="631"/>
                          <a:pt x="91" y="707"/>
                        </a:cubicBezTo>
                        <a:cubicBezTo>
                          <a:pt x="84" y="783"/>
                          <a:pt x="4" y="801"/>
                          <a:pt x="46" y="820"/>
                        </a:cubicBezTo>
                        <a:cubicBezTo>
                          <a:pt x="88" y="839"/>
                          <a:pt x="235" y="820"/>
                          <a:pt x="341" y="820"/>
                        </a:cubicBezTo>
                        <a:cubicBezTo>
                          <a:pt x="447" y="820"/>
                          <a:pt x="632" y="831"/>
                          <a:pt x="681" y="820"/>
                        </a:cubicBezTo>
                        <a:cubicBezTo>
                          <a:pt x="730" y="809"/>
                          <a:pt x="646" y="779"/>
                          <a:pt x="635" y="752"/>
                        </a:cubicBezTo>
                        <a:cubicBezTo>
                          <a:pt x="624" y="725"/>
                          <a:pt x="617" y="725"/>
                          <a:pt x="613" y="661"/>
                        </a:cubicBezTo>
                        <a:cubicBezTo>
                          <a:pt x="609" y="597"/>
                          <a:pt x="602" y="411"/>
                          <a:pt x="613" y="366"/>
                        </a:cubicBezTo>
                        <a:cubicBezTo>
                          <a:pt x="624" y="321"/>
                          <a:pt x="658" y="385"/>
                          <a:pt x="681" y="389"/>
                        </a:cubicBezTo>
                        <a:cubicBezTo>
                          <a:pt x="704" y="393"/>
                          <a:pt x="738" y="408"/>
                          <a:pt x="749" y="389"/>
                        </a:cubicBezTo>
                        <a:cubicBezTo>
                          <a:pt x="760" y="370"/>
                          <a:pt x="757" y="317"/>
                          <a:pt x="749" y="276"/>
                        </a:cubicBezTo>
                        <a:cubicBezTo>
                          <a:pt x="741" y="235"/>
                          <a:pt x="726" y="182"/>
                          <a:pt x="703" y="140"/>
                        </a:cubicBezTo>
                        <a:cubicBezTo>
                          <a:pt x="680" y="98"/>
                          <a:pt x="654" y="49"/>
                          <a:pt x="613" y="26"/>
                        </a:cubicBezTo>
                        <a:cubicBezTo>
                          <a:pt x="572" y="3"/>
                          <a:pt x="514" y="4"/>
                          <a:pt x="454" y="4"/>
                        </a:cubicBezTo>
                        <a:cubicBezTo>
                          <a:pt x="394" y="4"/>
                          <a:pt x="303" y="0"/>
                          <a:pt x="250" y="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9050">
                    <a:solidFill>
                      <a:srgbClr val="DDDDDD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9530" name="Group 49"/>
                  <p:cNvGrpSpPr>
                    <a:grpSpLocks/>
                  </p:cNvGrpSpPr>
                  <p:nvPr/>
                </p:nvGrpSpPr>
                <p:grpSpPr bwMode="auto">
                  <a:xfrm>
                    <a:off x="296" y="540"/>
                    <a:ext cx="244" cy="183"/>
                    <a:chOff x="0" y="0"/>
                    <a:chExt cx="431" cy="322"/>
                  </a:xfrm>
                </p:grpSpPr>
                <p:sp>
                  <p:nvSpPr>
                    <p:cNvPr id="19660" name="Freeform 76"/>
                    <p:cNvSpPr>
                      <a:spLocks noChangeArrowheads="1"/>
                    </p:cNvSpPr>
                    <p:nvPr/>
                  </p:nvSpPr>
                  <p:spPr bwMode="auto">
                    <a:xfrm rot="3600000">
                      <a:off x="241" y="-59"/>
                      <a:ext cx="93" cy="270"/>
                    </a:xfrm>
                    <a:custGeom>
                      <a:avLst/>
                      <a:gdLst>
                        <a:gd name="T0" fmla="*/ 39 w 117"/>
                        <a:gd name="T1" fmla="*/ 18 h 344"/>
                        <a:gd name="T2" fmla="*/ 21 w 117"/>
                        <a:gd name="T3" fmla="*/ 71 h 344"/>
                        <a:gd name="T4" fmla="*/ 3 w 117"/>
                        <a:gd name="T5" fmla="*/ 160 h 344"/>
                        <a:gd name="T6" fmla="*/ 39 w 117"/>
                        <a:gd name="T7" fmla="*/ 267 h 344"/>
                        <a:gd name="T8" fmla="*/ 93 w 117"/>
                        <a:gd name="T9" fmla="*/ 178 h 344"/>
                        <a:gd name="T10" fmla="*/ 39 w 117"/>
                        <a:gd name="T11" fmla="*/ 18 h 344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117"/>
                        <a:gd name="T19" fmla="*/ 0 h 344"/>
                        <a:gd name="T20" fmla="*/ 117 w 117"/>
                        <a:gd name="T21" fmla="*/ 344 h 344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117" h="344">
                          <a:moveTo>
                            <a:pt x="49" y="23"/>
                          </a:moveTo>
                          <a:cubicBezTo>
                            <a:pt x="34" y="0"/>
                            <a:pt x="34" y="61"/>
                            <a:pt x="27" y="91"/>
                          </a:cubicBezTo>
                          <a:cubicBezTo>
                            <a:pt x="20" y="121"/>
                            <a:pt x="0" y="163"/>
                            <a:pt x="4" y="204"/>
                          </a:cubicBezTo>
                          <a:cubicBezTo>
                            <a:pt x="8" y="245"/>
                            <a:pt x="30" y="336"/>
                            <a:pt x="49" y="340"/>
                          </a:cubicBezTo>
                          <a:cubicBezTo>
                            <a:pt x="68" y="344"/>
                            <a:pt x="117" y="280"/>
                            <a:pt x="117" y="227"/>
                          </a:cubicBezTo>
                          <a:cubicBezTo>
                            <a:pt x="117" y="174"/>
                            <a:pt x="64" y="46"/>
                            <a:pt x="49" y="23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chemeClr val="folHlink"/>
                        </a:gs>
                        <a:gs pos="100000">
                          <a:srgbClr val="006600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661" name="Oval 77"/>
                    <p:cNvSpPr>
                      <a:spLocks noChangeArrowheads="1"/>
                    </p:cNvSpPr>
                    <p:nvPr/>
                  </p:nvSpPr>
                  <p:spPr bwMode="auto">
                    <a:xfrm rot="3600000">
                      <a:off x="266" y="-22"/>
                      <a:ext cx="91" cy="13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E0FF89"/>
                        </a:gs>
                        <a:gs pos="100000">
                          <a:srgbClr val="81934F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662" name="Freeform 78"/>
                    <p:cNvSpPr>
                      <a:spLocks noChangeArrowheads="1"/>
                    </p:cNvSpPr>
                    <p:nvPr/>
                  </p:nvSpPr>
                  <p:spPr bwMode="auto">
                    <a:xfrm rot="-597037">
                      <a:off x="0" y="74"/>
                      <a:ext cx="182" cy="113"/>
                    </a:xfrm>
                    <a:custGeom>
                      <a:avLst/>
                      <a:gdLst>
                        <a:gd name="T0" fmla="*/ 23 w 182"/>
                        <a:gd name="T1" fmla="*/ 0 h 91"/>
                        <a:gd name="T2" fmla="*/ 0 w 182"/>
                        <a:gd name="T3" fmla="*/ 57 h 91"/>
                        <a:gd name="T4" fmla="*/ 46 w 182"/>
                        <a:gd name="T5" fmla="*/ 86 h 91"/>
                        <a:gd name="T6" fmla="*/ 136 w 182"/>
                        <a:gd name="T7" fmla="*/ 113 h 91"/>
                        <a:gd name="T8" fmla="*/ 182 w 182"/>
                        <a:gd name="T9" fmla="*/ 86 h 91"/>
                        <a:gd name="T10" fmla="*/ 23 w 182"/>
                        <a:gd name="T11" fmla="*/ 0 h 91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182"/>
                        <a:gd name="T19" fmla="*/ 0 h 91"/>
                        <a:gd name="T20" fmla="*/ 182 w 182"/>
                        <a:gd name="T21" fmla="*/ 91 h 91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182" h="91">
                          <a:moveTo>
                            <a:pt x="23" y="0"/>
                          </a:moveTo>
                          <a:lnTo>
                            <a:pt x="0" y="46"/>
                          </a:lnTo>
                          <a:lnTo>
                            <a:pt x="46" y="69"/>
                          </a:lnTo>
                          <a:lnTo>
                            <a:pt x="136" y="91"/>
                          </a:lnTo>
                          <a:lnTo>
                            <a:pt x="182" y="69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6600"/>
                        </a:gs>
                        <a:gs pos="100000">
                          <a:srgbClr val="003300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663" name="Freeform 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2" y="120"/>
                      <a:ext cx="95" cy="181"/>
                    </a:xfrm>
                    <a:custGeom>
                      <a:avLst/>
                      <a:gdLst>
                        <a:gd name="T0" fmla="*/ 40 w 117"/>
                        <a:gd name="T1" fmla="*/ 12 h 344"/>
                        <a:gd name="T2" fmla="*/ 22 w 117"/>
                        <a:gd name="T3" fmla="*/ 48 h 344"/>
                        <a:gd name="T4" fmla="*/ 3 w 117"/>
                        <a:gd name="T5" fmla="*/ 107 h 344"/>
                        <a:gd name="T6" fmla="*/ 40 w 117"/>
                        <a:gd name="T7" fmla="*/ 179 h 344"/>
                        <a:gd name="T8" fmla="*/ 95 w 117"/>
                        <a:gd name="T9" fmla="*/ 119 h 344"/>
                        <a:gd name="T10" fmla="*/ 40 w 117"/>
                        <a:gd name="T11" fmla="*/ 12 h 344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117"/>
                        <a:gd name="T19" fmla="*/ 0 h 344"/>
                        <a:gd name="T20" fmla="*/ 117 w 117"/>
                        <a:gd name="T21" fmla="*/ 344 h 344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117" h="344">
                          <a:moveTo>
                            <a:pt x="49" y="23"/>
                          </a:moveTo>
                          <a:cubicBezTo>
                            <a:pt x="34" y="0"/>
                            <a:pt x="34" y="61"/>
                            <a:pt x="27" y="91"/>
                          </a:cubicBezTo>
                          <a:cubicBezTo>
                            <a:pt x="20" y="121"/>
                            <a:pt x="0" y="163"/>
                            <a:pt x="4" y="204"/>
                          </a:cubicBezTo>
                          <a:cubicBezTo>
                            <a:pt x="8" y="245"/>
                            <a:pt x="30" y="336"/>
                            <a:pt x="49" y="340"/>
                          </a:cubicBezTo>
                          <a:cubicBezTo>
                            <a:pt x="68" y="344"/>
                            <a:pt x="117" y="280"/>
                            <a:pt x="117" y="227"/>
                          </a:cubicBezTo>
                          <a:cubicBezTo>
                            <a:pt x="117" y="174"/>
                            <a:pt x="64" y="46"/>
                            <a:pt x="49" y="23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3300"/>
                        </a:gs>
                        <a:gs pos="100000">
                          <a:srgbClr val="006600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664" name="Oval 80"/>
                    <p:cNvSpPr>
                      <a:spLocks noChangeArrowheads="1"/>
                    </p:cNvSpPr>
                    <p:nvPr/>
                  </p:nvSpPr>
                  <p:spPr bwMode="auto">
                    <a:xfrm rot="3600000">
                      <a:off x="272" y="-41"/>
                      <a:ext cx="46" cy="27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002F00">
                            <a:alpha val="0"/>
                          </a:srgbClr>
                        </a:gs>
                        <a:gs pos="100000">
                          <a:srgbClr val="006600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665" name="Oval 8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" y="120"/>
                      <a:ext cx="23" cy="23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25998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666" name="Oval 8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6" y="233"/>
                      <a:ext cx="23" cy="23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25998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667" name="Oval 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7" y="143"/>
                      <a:ext cx="22" cy="23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25998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668" name="Oval 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9" y="120"/>
                      <a:ext cx="23" cy="23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25998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669" name="Oval 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1" y="188"/>
                      <a:ext cx="23" cy="23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25998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670" name="Oval 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9" y="120"/>
                      <a:ext cx="45" cy="4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85B400"/>
                        </a:gs>
                        <a:gs pos="100000">
                          <a:srgbClr val="006600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671" name="Oval 87"/>
                    <p:cNvSpPr>
                      <a:spLocks noChangeArrowheads="1"/>
                    </p:cNvSpPr>
                    <p:nvPr/>
                  </p:nvSpPr>
                  <p:spPr bwMode="auto">
                    <a:xfrm rot="3600000">
                      <a:off x="120" y="216"/>
                      <a:ext cx="111" cy="8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E0FF89"/>
                        </a:gs>
                        <a:gs pos="100000">
                          <a:srgbClr val="81934F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</p:grpSp>
              <p:sp>
                <p:nvSpPr>
                  <p:cNvPr id="19531" name="Oval 88"/>
                  <p:cNvSpPr>
                    <a:spLocks noChangeArrowheads="1"/>
                  </p:cNvSpPr>
                  <p:nvPr/>
                </p:nvSpPr>
                <p:spPr bwMode="auto">
                  <a:xfrm rot="600000">
                    <a:off x="229" y="723"/>
                    <a:ext cx="16" cy="10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6C6C6C">
                          <a:alpha val="0"/>
                        </a:srgbClr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grpSp>
                <p:nvGrpSpPr>
                  <p:cNvPr id="19532" name="Group 63"/>
                  <p:cNvGrpSpPr>
                    <a:grpSpLocks/>
                  </p:cNvGrpSpPr>
                  <p:nvPr/>
                </p:nvGrpSpPr>
                <p:grpSpPr bwMode="auto">
                  <a:xfrm>
                    <a:off x="231" y="698"/>
                    <a:ext cx="26" cy="25"/>
                    <a:chOff x="0" y="0"/>
                    <a:chExt cx="431" cy="431"/>
                  </a:xfrm>
                </p:grpSpPr>
                <p:grpSp>
                  <p:nvGrpSpPr>
                    <p:cNvPr id="19656" name="Group 6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431" cy="431"/>
                      <a:chOff x="0" y="0"/>
                      <a:chExt cx="91" cy="68"/>
                    </a:xfrm>
                  </p:grpSpPr>
                  <p:sp>
                    <p:nvSpPr>
                      <p:cNvPr id="19658" name="Oval 9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" y="0"/>
                        <a:ext cx="45" cy="45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59998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  <p:sp>
                    <p:nvSpPr>
                      <p:cNvPr id="19659" name="Oval 9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0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</p:grpSp>
                <p:sp>
                  <p:nvSpPr>
                    <p:cNvPr id="19657" name="Oval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401" cy="3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79999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</p:grpSp>
              <p:grpSp>
                <p:nvGrpSpPr>
                  <p:cNvPr id="19533" name="Group 68"/>
                  <p:cNvGrpSpPr>
                    <a:grpSpLocks/>
                  </p:cNvGrpSpPr>
                  <p:nvPr/>
                </p:nvGrpSpPr>
                <p:grpSpPr bwMode="auto">
                  <a:xfrm>
                    <a:off x="334" y="839"/>
                    <a:ext cx="27" cy="26"/>
                    <a:chOff x="0" y="0"/>
                    <a:chExt cx="431" cy="431"/>
                  </a:xfrm>
                </p:grpSpPr>
                <p:grpSp>
                  <p:nvGrpSpPr>
                    <p:cNvPr id="19652" name="Group 6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431" cy="431"/>
                      <a:chOff x="0" y="0"/>
                      <a:chExt cx="91" cy="68"/>
                    </a:xfrm>
                  </p:grpSpPr>
                  <p:sp>
                    <p:nvSpPr>
                      <p:cNvPr id="19654" name="Oval 9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" y="0"/>
                        <a:ext cx="45" cy="45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59998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  <p:sp>
                    <p:nvSpPr>
                      <p:cNvPr id="19655" name="Oval 9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0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</p:grpSp>
                <p:sp>
                  <p:nvSpPr>
                    <p:cNvPr id="19653" name="Oval 9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401" cy="3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79999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</p:grpSp>
              <p:grpSp>
                <p:nvGrpSpPr>
                  <p:cNvPr id="19534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270" y="916"/>
                    <a:ext cx="26" cy="26"/>
                    <a:chOff x="0" y="0"/>
                    <a:chExt cx="431" cy="431"/>
                  </a:xfrm>
                </p:grpSpPr>
                <p:grpSp>
                  <p:nvGrpSpPr>
                    <p:cNvPr id="19648" name="Group 7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431" cy="431"/>
                      <a:chOff x="0" y="0"/>
                      <a:chExt cx="91" cy="68"/>
                    </a:xfrm>
                  </p:grpSpPr>
                  <p:sp>
                    <p:nvSpPr>
                      <p:cNvPr id="19650" name="Oval 10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" y="0"/>
                        <a:ext cx="45" cy="45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59998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  <p:sp>
                    <p:nvSpPr>
                      <p:cNvPr id="19651" name="Oval 10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0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</p:grpSp>
                <p:sp>
                  <p:nvSpPr>
                    <p:cNvPr id="19649" name="Oval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401" cy="3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79999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</p:grpSp>
              <p:grpSp>
                <p:nvGrpSpPr>
                  <p:cNvPr id="19535" name="Group 78"/>
                  <p:cNvGrpSpPr>
                    <a:grpSpLocks/>
                  </p:cNvGrpSpPr>
                  <p:nvPr/>
                </p:nvGrpSpPr>
                <p:grpSpPr bwMode="auto">
                  <a:xfrm>
                    <a:off x="437" y="813"/>
                    <a:ext cx="26" cy="26"/>
                    <a:chOff x="0" y="0"/>
                    <a:chExt cx="431" cy="431"/>
                  </a:xfrm>
                </p:grpSpPr>
                <p:grpSp>
                  <p:nvGrpSpPr>
                    <p:cNvPr id="19644" name="Group 7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431" cy="431"/>
                      <a:chOff x="0" y="0"/>
                      <a:chExt cx="91" cy="68"/>
                    </a:xfrm>
                  </p:grpSpPr>
                  <p:sp>
                    <p:nvSpPr>
                      <p:cNvPr id="19646" name="Oval 10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" y="0"/>
                        <a:ext cx="45" cy="45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59998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  <p:sp>
                    <p:nvSpPr>
                      <p:cNvPr id="19647" name="Oval 10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0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</p:grpSp>
                <p:sp>
                  <p:nvSpPr>
                    <p:cNvPr id="19645" name="Oval 10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401" cy="3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79999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</p:grpSp>
              <p:grpSp>
                <p:nvGrpSpPr>
                  <p:cNvPr id="19536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334" y="698"/>
                    <a:ext cx="27" cy="25"/>
                    <a:chOff x="0" y="0"/>
                    <a:chExt cx="431" cy="431"/>
                  </a:xfrm>
                </p:grpSpPr>
                <p:grpSp>
                  <p:nvGrpSpPr>
                    <p:cNvPr id="19640" name="Group 8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431" cy="431"/>
                      <a:chOff x="0" y="0"/>
                      <a:chExt cx="91" cy="68"/>
                    </a:xfrm>
                  </p:grpSpPr>
                  <p:sp>
                    <p:nvSpPr>
                      <p:cNvPr id="19642" name="Oval 11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" y="0"/>
                        <a:ext cx="45" cy="45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59998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  <p:sp>
                    <p:nvSpPr>
                      <p:cNvPr id="19643" name="Oval 11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0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</p:grpSp>
                <p:sp>
                  <p:nvSpPr>
                    <p:cNvPr id="19641" name="Oval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401" cy="3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79999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</p:grpSp>
              <p:grpSp>
                <p:nvGrpSpPr>
                  <p:cNvPr id="19537" name="Group 88"/>
                  <p:cNvGrpSpPr>
                    <a:grpSpLocks/>
                  </p:cNvGrpSpPr>
                  <p:nvPr/>
                </p:nvGrpSpPr>
                <p:grpSpPr bwMode="auto">
                  <a:xfrm>
                    <a:off x="540" y="736"/>
                    <a:ext cx="26" cy="26"/>
                    <a:chOff x="0" y="0"/>
                    <a:chExt cx="431" cy="431"/>
                  </a:xfrm>
                </p:grpSpPr>
                <p:grpSp>
                  <p:nvGrpSpPr>
                    <p:cNvPr id="19636" name="Group 8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431" cy="431"/>
                      <a:chOff x="0" y="0"/>
                      <a:chExt cx="91" cy="68"/>
                    </a:xfrm>
                  </p:grpSpPr>
                  <p:sp>
                    <p:nvSpPr>
                      <p:cNvPr id="19638" name="Oval 1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" y="0"/>
                        <a:ext cx="45" cy="45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59998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  <p:sp>
                    <p:nvSpPr>
                      <p:cNvPr id="19639" name="Oval 11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0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</p:grpSp>
                <p:sp>
                  <p:nvSpPr>
                    <p:cNvPr id="19637" name="Oval 1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401" cy="3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79999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</p:grpSp>
              <p:grpSp>
                <p:nvGrpSpPr>
                  <p:cNvPr id="19538" name="Group 93"/>
                  <p:cNvGrpSpPr>
                    <a:grpSpLocks/>
                  </p:cNvGrpSpPr>
                  <p:nvPr/>
                </p:nvGrpSpPr>
                <p:grpSpPr bwMode="auto">
                  <a:xfrm>
                    <a:off x="412" y="968"/>
                    <a:ext cx="25" cy="25"/>
                    <a:chOff x="0" y="0"/>
                    <a:chExt cx="431" cy="431"/>
                  </a:xfrm>
                </p:grpSpPr>
                <p:grpSp>
                  <p:nvGrpSpPr>
                    <p:cNvPr id="19632" name="Group 9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431" cy="431"/>
                      <a:chOff x="0" y="0"/>
                      <a:chExt cx="91" cy="68"/>
                    </a:xfrm>
                  </p:grpSpPr>
                  <p:sp>
                    <p:nvSpPr>
                      <p:cNvPr id="19634" name="Oval 1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" y="0"/>
                        <a:ext cx="45" cy="45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59998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  <p:sp>
                    <p:nvSpPr>
                      <p:cNvPr id="19635" name="Oval 12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0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</p:grpSp>
                <p:sp>
                  <p:nvSpPr>
                    <p:cNvPr id="19633" name="Oval 1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401" cy="3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79999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</p:grpSp>
              <p:grpSp>
                <p:nvGrpSpPr>
                  <p:cNvPr id="19539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231" y="1019"/>
                    <a:ext cx="26" cy="26"/>
                    <a:chOff x="0" y="0"/>
                    <a:chExt cx="431" cy="431"/>
                  </a:xfrm>
                </p:grpSpPr>
                <p:grpSp>
                  <p:nvGrpSpPr>
                    <p:cNvPr id="19628" name="Group 9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431" cy="431"/>
                      <a:chOff x="0" y="0"/>
                      <a:chExt cx="91" cy="68"/>
                    </a:xfrm>
                  </p:grpSpPr>
                  <p:sp>
                    <p:nvSpPr>
                      <p:cNvPr id="19630" name="Oval 12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" y="0"/>
                        <a:ext cx="45" cy="45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59998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  <p:sp>
                    <p:nvSpPr>
                      <p:cNvPr id="19631" name="Oval 12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0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</p:grpSp>
                <p:sp>
                  <p:nvSpPr>
                    <p:cNvPr id="19629" name="Oval 1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401" cy="3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79999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</p:grpSp>
              <p:grpSp>
                <p:nvGrpSpPr>
                  <p:cNvPr id="19540" name="Group 103"/>
                  <p:cNvGrpSpPr>
                    <a:grpSpLocks/>
                  </p:cNvGrpSpPr>
                  <p:nvPr/>
                </p:nvGrpSpPr>
                <p:grpSpPr bwMode="auto">
                  <a:xfrm>
                    <a:off x="450" y="621"/>
                    <a:ext cx="26" cy="25"/>
                    <a:chOff x="0" y="0"/>
                    <a:chExt cx="431" cy="431"/>
                  </a:xfrm>
                </p:grpSpPr>
                <p:grpSp>
                  <p:nvGrpSpPr>
                    <p:cNvPr id="19624" name="Group 10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431" cy="431"/>
                      <a:chOff x="0" y="0"/>
                      <a:chExt cx="91" cy="68"/>
                    </a:xfrm>
                  </p:grpSpPr>
                  <p:sp>
                    <p:nvSpPr>
                      <p:cNvPr id="19626" name="Oval 13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" y="0"/>
                        <a:ext cx="45" cy="45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59998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  <p:sp>
                    <p:nvSpPr>
                      <p:cNvPr id="19627" name="Oval 13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0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</p:grpSp>
                <p:sp>
                  <p:nvSpPr>
                    <p:cNvPr id="19625" name="Oval 1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401" cy="3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79999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</p:grpSp>
              <p:grpSp>
                <p:nvGrpSpPr>
                  <p:cNvPr id="19541" name="Group 108"/>
                  <p:cNvGrpSpPr>
                    <a:grpSpLocks/>
                  </p:cNvGrpSpPr>
                  <p:nvPr/>
                </p:nvGrpSpPr>
                <p:grpSpPr bwMode="auto">
                  <a:xfrm>
                    <a:off x="514" y="775"/>
                    <a:ext cx="26" cy="26"/>
                    <a:chOff x="0" y="0"/>
                    <a:chExt cx="431" cy="431"/>
                  </a:xfrm>
                </p:grpSpPr>
                <p:grpSp>
                  <p:nvGrpSpPr>
                    <p:cNvPr id="19620" name="Group 10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431" cy="431"/>
                      <a:chOff x="0" y="0"/>
                      <a:chExt cx="91" cy="68"/>
                    </a:xfrm>
                  </p:grpSpPr>
                  <p:sp>
                    <p:nvSpPr>
                      <p:cNvPr id="19622" name="Oval 13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" y="0"/>
                        <a:ext cx="45" cy="45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59998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  <p:sp>
                    <p:nvSpPr>
                      <p:cNvPr id="19623" name="Oval 13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0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</p:grpSp>
                <p:sp>
                  <p:nvSpPr>
                    <p:cNvPr id="19621" name="Oval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401" cy="3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79999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</p:grpSp>
              <p:sp>
                <p:nvSpPr>
                  <p:cNvPr id="19542" name="Oval 139"/>
                  <p:cNvSpPr>
                    <a:spLocks noChangeArrowheads="1"/>
                  </p:cNvSpPr>
                  <p:nvPr/>
                </p:nvSpPr>
                <p:spPr bwMode="auto">
                  <a:xfrm>
                    <a:off x="449" y="813"/>
                    <a:ext cx="143" cy="27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zh-CN"/>
                  </a:p>
                </p:txBody>
              </p:sp>
              <p:grpSp>
                <p:nvGrpSpPr>
                  <p:cNvPr id="19543" name="Group 114"/>
                  <p:cNvGrpSpPr>
                    <a:grpSpLocks/>
                  </p:cNvGrpSpPr>
                  <p:nvPr/>
                </p:nvGrpSpPr>
                <p:grpSpPr bwMode="auto">
                  <a:xfrm>
                    <a:off x="502" y="1032"/>
                    <a:ext cx="26" cy="25"/>
                    <a:chOff x="0" y="0"/>
                    <a:chExt cx="431" cy="431"/>
                  </a:xfrm>
                </p:grpSpPr>
                <p:grpSp>
                  <p:nvGrpSpPr>
                    <p:cNvPr id="19616" name="Group 1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431" cy="431"/>
                      <a:chOff x="0" y="0"/>
                      <a:chExt cx="91" cy="68"/>
                    </a:xfrm>
                  </p:grpSpPr>
                  <p:sp>
                    <p:nvSpPr>
                      <p:cNvPr id="19618" name="Oval 14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" y="0"/>
                        <a:ext cx="45" cy="45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59998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  <p:sp>
                    <p:nvSpPr>
                      <p:cNvPr id="19619" name="Oval 14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0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</p:grpSp>
                <p:sp>
                  <p:nvSpPr>
                    <p:cNvPr id="19617" name="Oval 14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401" cy="3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79999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</p:grpSp>
              <p:sp>
                <p:nvSpPr>
                  <p:cNvPr id="19544" name="Oval 145"/>
                  <p:cNvSpPr>
                    <a:spLocks noChangeArrowheads="1"/>
                  </p:cNvSpPr>
                  <p:nvPr/>
                </p:nvSpPr>
                <p:spPr bwMode="auto">
                  <a:xfrm>
                    <a:off x="181" y="826"/>
                    <a:ext cx="90" cy="245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BE8DD"/>
                      </a:gs>
                      <a:gs pos="100000">
                        <a:srgbClr val="746B66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grpSp>
                <p:nvGrpSpPr>
                  <p:cNvPr id="19545" name="Group 120"/>
                  <p:cNvGrpSpPr>
                    <a:grpSpLocks/>
                  </p:cNvGrpSpPr>
                  <p:nvPr/>
                </p:nvGrpSpPr>
                <p:grpSpPr bwMode="auto">
                  <a:xfrm>
                    <a:off x="193" y="762"/>
                    <a:ext cx="25" cy="25"/>
                    <a:chOff x="0" y="0"/>
                    <a:chExt cx="431" cy="431"/>
                  </a:xfrm>
                </p:grpSpPr>
                <p:grpSp>
                  <p:nvGrpSpPr>
                    <p:cNvPr id="19612" name="Group 12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431" cy="431"/>
                      <a:chOff x="0" y="0"/>
                      <a:chExt cx="91" cy="68"/>
                    </a:xfrm>
                  </p:grpSpPr>
                  <p:sp>
                    <p:nvSpPr>
                      <p:cNvPr id="19614" name="Oval 14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3" y="0"/>
                        <a:ext cx="45" cy="45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59998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  <p:sp>
                    <p:nvSpPr>
                      <p:cNvPr id="19615" name="Oval 14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0"/>
                        <a:ext cx="91" cy="68"/>
                      </a:xfrm>
                      <a:prstGeom prst="ellipse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rgbClr val="002F00">
                              <a:alpha val="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zh-CN"/>
                      </a:p>
                    </p:txBody>
                  </p:sp>
                </p:grpSp>
                <p:sp>
                  <p:nvSpPr>
                    <p:cNvPr id="19613" name="Oval 1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401" cy="3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>
                            <a:alpha val="79999"/>
                          </a:schemeClr>
                        </a:gs>
                        <a:gs pos="100000">
                          <a:schemeClr val="bg1">
                            <a:alpha val="20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</p:grpSp>
              <p:sp>
                <p:nvSpPr>
                  <p:cNvPr id="19546" name="Oval 151"/>
                  <p:cNvSpPr>
                    <a:spLocks noChangeArrowheads="1"/>
                  </p:cNvSpPr>
                  <p:nvPr/>
                </p:nvSpPr>
                <p:spPr bwMode="auto">
                  <a:xfrm>
                    <a:off x="502" y="829"/>
                    <a:ext cx="90" cy="24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3E9E5"/>
                      </a:gs>
                      <a:gs pos="100000">
                        <a:srgbClr val="706C6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47" name="Freeform 152"/>
                  <p:cNvSpPr>
                    <a:spLocks noChangeArrowheads="1"/>
                  </p:cNvSpPr>
                  <p:nvPr/>
                </p:nvSpPr>
                <p:spPr bwMode="auto">
                  <a:xfrm>
                    <a:off x="167" y="827"/>
                    <a:ext cx="52" cy="745"/>
                  </a:xfrm>
                  <a:custGeom>
                    <a:avLst/>
                    <a:gdLst>
                      <a:gd name="T0" fmla="*/ 0 w 114"/>
                      <a:gd name="T1" fmla="*/ 0 h 1429"/>
                      <a:gd name="T2" fmla="*/ 10 w 114"/>
                      <a:gd name="T3" fmla="*/ 83 h 1429"/>
                      <a:gd name="T4" fmla="*/ 10 w 114"/>
                      <a:gd name="T5" fmla="*/ 367 h 1429"/>
                      <a:gd name="T6" fmla="*/ 0 w 114"/>
                      <a:gd name="T7" fmla="*/ 639 h 1429"/>
                      <a:gd name="T8" fmla="*/ 0 w 114"/>
                      <a:gd name="T9" fmla="*/ 745 h 1429"/>
                      <a:gd name="T10" fmla="*/ 31 w 114"/>
                      <a:gd name="T11" fmla="*/ 745 h 1429"/>
                      <a:gd name="T12" fmla="*/ 42 w 114"/>
                      <a:gd name="T13" fmla="*/ 461 h 1429"/>
                      <a:gd name="T14" fmla="*/ 52 w 114"/>
                      <a:gd name="T15" fmla="*/ 308 h 1429"/>
                      <a:gd name="T16" fmla="*/ 52 w 114"/>
                      <a:gd name="T17" fmla="*/ 83 h 1429"/>
                      <a:gd name="T18" fmla="*/ 52 w 114"/>
                      <a:gd name="T19" fmla="*/ 0 h 1429"/>
                      <a:gd name="T20" fmla="*/ 0 w 114"/>
                      <a:gd name="T21" fmla="*/ 0 h 1429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14"/>
                      <a:gd name="T34" fmla="*/ 0 h 1429"/>
                      <a:gd name="T35" fmla="*/ 114 w 114"/>
                      <a:gd name="T36" fmla="*/ 1429 h 1429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14" h="1429">
                        <a:moveTo>
                          <a:pt x="0" y="0"/>
                        </a:moveTo>
                        <a:lnTo>
                          <a:pt x="23" y="159"/>
                        </a:lnTo>
                        <a:lnTo>
                          <a:pt x="23" y="703"/>
                        </a:lnTo>
                        <a:lnTo>
                          <a:pt x="0" y="1225"/>
                        </a:lnTo>
                        <a:lnTo>
                          <a:pt x="0" y="1429"/>
                        </a:lnTo>
                        <a:lnTo>
                          <a:pt x="68" y="1429"/>
                        </a:lnTo>
                        <a:lnTo>
                          <a:pt x="91" y="885"/>
                        </a:lnTo>
                        <a:lnTo>
                          <a:pt x="114" y="590"/>
                        </a:lnTo>
                        <a:lnTo>
                          <a:pt x="114" y="159"/>
                        </a:lnTo>
                        <a:lnTo>
                          <a:pt x="11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DEBD"/>
                      </a:gs>
                      <a:gs pos="50000">
                        <a:srgbClr val="FFF1E3"/>
                      </a:gs>
                      <a:gs pos="100000">
                        <a:srgbClr val="FFDEBD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48" name="Freeform 153"/>
                  <p:cNvSpPr>
                    <a:spLocks noChangeArrowheads="1"/>
                  </p:cNvSpPr>
                  <p:nvPr/>
                </p:nvSpPr>
                <p:spPr bwMode="auto">
                  <a:xfrm rot="-240000">
                    <a:off x="550" y="829"/>
                    <a:ext cx="51" cy="745"/>
                  </a:xfrm>
                  <a:custGeom>
                    <a:avLst/>
                    <a:gdLst>
                      <a:gd name="T0" fmla="*/ 0 w 114"/>
                      <a:gd name="T1" fmla="*/ 0 h 1429"/>
                      <a:gd name="T2" fmla="*/ 10 w 114"/>
                      <a:gd name="T3" fmla="*/ 83 h 1429"/>
                      <a:gd name="T4" fmla="*/ 10 w 114"/>
                      <a:gd name="T5" fmla="*/ 367 h 1429"/>
                      <a:gd name="T6" fmla="*/ 0 w 114"/>
                      <a:gd name="T7" fmla="*/ 639 h 1429"/>
                      <a:gd name="T8" fmla="*/ 0 w 114"/>
                      <a:gd name="T9" fmla="*/ 745 h 1429"/>
                      <a:gd name="T10" fmla="*/ 30 w 114"/>
                      <a:gd name="T11" fmla="*/ 745 h 1429"/>
                      <a:gd name="T12" fmla="*/ 41 w 114"/>
                      <a:gd name="T13" fmla="*/ 461 h 1429"/>
                      <a:gd name="T14" fmla="*/ 51 w 114"/>
                      <a:gd name="T15" fmla="*/ 308 h 1429"/>
                      <a:gd name="T16" fmla="*/ 51 w 114"/>
                      <a:gd name="T17" fmla="*/ 83 h 1429"/>
                      <a:gd name="T18" fmla="*/ 51 w 114"/>
                      <a:gd name="T19" fmla="*/ 0 h 1429"/>
                      <a:gd name="T20" fmla="*/ 0 w 114"/>
                      <a:gd name="T21" fmla="*/ 0 h 1429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14"/>
                      <a:gd name="T34" fmla="*/ 0 h 1429"/>
                      <a:gd name="T35" fmla="*/ 114 w 114"/>
                      <a:gd name="T36" fmla="*/ 1429 h 1429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14" h="1429">
                        <a:moveTo>
                          <a:pt x="0" y="0"/>
                        </a:moveTo>
                        <a:lnTo>
                          <a:pt x="23" y="159"/>
                        </a:lnTo>
                        <a:lnTo>
                          <a:pt x="23" y="703"/>
                        </a:lnTo>
                        <a:lnTo>
                          <a:pt x="0" y="1225"/>
                        </a:lnTo>
                        <a:lnTo>
                          <a:pt x="0" y="1429"/>
                        </a:lnTo>
                        <a:lnTo>
                          <a:pt x="68" y="1429"/>
                        </a:lnTo>
                        <a:lnTo>
                          <a:pt x="91" y="885"/>
                        </a:lnTo>
                        <a:lnTo>
                          <a:pt x="114" y="590"/>
                        </a:lnTo>
                        <a:lnTo>
                          <a:pt x="114" y="159"/>
                        </a:lnTo>
                        <a:lnTo>
                          <a:pt x="11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DEBD"/>
                      </a:gs>
                      <a:gs pos="50000">
                        <a:srgbClr val="FFF1E3"/>
                      </a:gs>
                      <a:gs pos="100000">
                        <a:srgbClr val="FFDEBD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49" name="Oval 154"/>
                  <p:cNvSpPr>
                    <a:spLocks noChangeArrowheads="1"/>
                  </p:cNvSpPr>
                  <p:nvPr/>
                </p:nvSpPr>
                <p:spPr bwMode="auto">
                  <a:xfrm rot="361513">
                    <a:off x="102" y="1461"/>
                    <a:ext cx="408" cy="43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339966"/>
                      </a:gs>
                      <a:gs pos="100000">
                        <a:srgbClr val="1D583B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50" name="Oval 155"/>
                  <p:cNvSpPr>
                    <a:spLocks noChangeArrowheads="1"/>
                  </p:cNvSpPr>
                  <p:nvPr/>
                </p:nvSpPr>
                <p:spPr bwMode="auto">
                  <a:xfrm rot="3600000">
                    <a:off x="468" y="2160"/>
                    <a:ext cx="286" cy="28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2E8A5C"/>
                      </a:gs>
                      <a:gs pos="100000">
                        <a:srgbClr val="1B503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51" name="Oval 156"/>
                  <p:cNvSpPr>
                    <a:spLocks noChangeArrowheads="1"/>
                  </p:cNvSpPr>
                  <p:nvPr/>
                </p:nvSpPr>
                <p:spPr bwMode="auto">
                  <a:xfrm>
                    <a:off x="245" y="2012"/>
                    <a:ext cx="81" cy="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52" name="Oval 157"/>
                  <p:cNvSpPr>
                    <a:spLocks noChangeArrowheads="1"/>
                  </p:cNvSpPr>
                  <p:nvPr/>
                </p:nvSpPr>
                <p:spPr bwMode="auto">
                  <a:xfrm>
                    <a:off x="468" y="2364"/>
                    <a:ext cx="82" cy="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53" name="Oval 158"/>
                  <p:cNvSpPr>
                    <a:spLocks noChangeArrowheads="1"/>
                  </p:cNvSpPr>
                  <p:nvPr/>
                </p:nvSpPr>
                <p:spPr bwMode="auto">
                  <a:xfrm>
                    <a:off x="632" y="2216"/>
                    <a:ext cx="82" cy="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54" name="Oval 159"/>
                  <p:cNvSpPr>
                    <a:spLocks noChangeArrowheads="1"/>
                  </p:cNvSpPr>
                  <p:nvPr/>
                </p:nvSpPr>
                <p:spPr bwMode="auto">
                  <a:xfrm>
                    <a:off x="82" y="2364"/>
                    <a:ext cx="82" cy="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55" name="Oval 160"/>
                  <p:cNvSpPr>
                    <a:spLocks noChangeArrowheads="1"/>
                  </p:cNvSpPr>
                  <p:nvPr/>
                </p:nvSpPr>
                <p:spPr bwMode="auto">
                  <a:xfrm>
                    <a:off x="245" y="1135"/>
                    <a:ext cx="73" cy="73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56" name="Oval 161"/>
                  <p:cNvSpPr>
                    <a:spLocks noChangeArrowheads="1"/>
                  </p:cNvSpPr>
                  <p:nvPr/>
                </p:nvSpPr>
                <p:spPr bwMode="auto">
                  <a:xfrm>
                    <a:off x="449" y="1257"/>
                    <a:ext cx="81" cy="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57" name="Oval 162"/>
                  <p:cNvSpPr>
                    <a:spLocks noChangeArrowheads="1"/>
                  </p:cNvSpPr>
                  <p:nvPr/>
                </p:nvSpPr>
                <p:spPr bwMode="auto">
                  <a:xfrm>
                    <a:off x="224" y="1421"/>
                    <a:ext cx="82" cy="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grpSp>
                <p:nvGrpSpPr>
                  <p:cNvPr id="19558" name="Group 137"/>
                  <p:cNvGrpSpPr>
                    <a:grpSpLocks/>
                  </p:cNvGrpSpPr>
                  <p:nvPr/>
                </p:nvGrpSpPr>
                <p:grpSpPr bwMode="auto">
                  <a:xfrm>
                    <a:off x="143" y="801"/>
                    <a:ext cx="116" cy="51"/>
                    <a:chOff x="0" y="0"/>
                    <a:chExt cx="181" cy="91"/>
                  </a:xfrm>
                </p:grpSpPr>
                <p:sp>
                  <p:nvSpPr>
                    <p:cNvPr id="19610" name="Oval 16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" y="22"/>
                      <a:ext cx="91" cy="4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006600"/>
                        </a:gs>
                        <a:gs pos="100000">
                          <a:srgbClr val="002F00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611" name="Oval 16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181" cy="9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006600"/>
                        </a:gs>
                        <a:gs pos="100000">
                          <a:srgbClr val="002F00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</p:grpSp>
              <p:sp>
                <p:nvSpPr>
                  <p:cNvPr id="19559" name="Oval 166"/>
                  <p:cNvSpPr>
                    <a:spLocks noChangeArrowheads="1"/>
                  </p:cNvSpPr>
                  <p:nvPr/>
                </p:nvSpPr>
                <p:spPr bwMode="auto">
                  <a:xfrm>
                    <a:off x="518" y="808"/>
                    <a:ext cx="65" cy="2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006600"/>
                      </a:gs>
                      <a:gs pos="100000">
                        <a:srgbClr val="002F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60" name="Oval 167"/>
                  <p:cNvSpPr>
                    <a:spLocks noChangeArrowheads="1"/>
                  </p:cNvSpPr>
                  <p:nvPr/>
                </p:nvSpPr>
                <p:spPr bwMode="auto">
                  <a:xfrm>
                    <a:off x="497" y="801"/>
                    <a:ext cx="95" cy="48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006600"/>
                      </a:gs>
                      <a:gs pos="100000">
                        <a:srgbClr val="002F00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61" name="Oval 168"/>
                  <p:cNvSpPr>
                    <a:spLocks noChangeArrowheads="1"/>
                  </p:cNvSpPr>
                  <p:nvPr/>
                </p:nvSpPr>
                <p:spPr bwMode="auto">
                  <a:xfrm rot="-600000">
                    <a:off x="489" y="713"/>
                    <a:ext cx="13" cy="11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6C6C6C">
                          <a:alpha val="0"/>
                        </a:srgbClr>
                      </a:gs>
                      <a:gs pos="100000">
                        <a:srgbClr val="EAEAEA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62" name="AutoShape 169"/>
                  <p:cNvSpPr>
                    <a:spLocks noChangeArrowheads="1"/>
                  </p:cNvSpPr>
                  <p:nvPr/>
                </p:nvSpPr>
                <p:spPr bwMode="auto">
                  <a:xfrm>
                    <a:off x="183" y="1624"/>
                    <a:ext cx="388" cy="42"/>
                  </a:xfrm>
                  <a:prstGeom prst="roundRect">
                    <a:avLst>
                      <a:gd name="adj" fmla="val 16667"/>
                    </a:avLst>
                  </a:prstGeom>
                  <a:gradFill rotWithShape="1">
                    <a:gsLst>
                      <a:gs pos="0">
                        <a:srgbClr val="A50021"/>
                      </a:gs>
                      <a:gs pos="100000">
                        <a:srgbClr val="4C000F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63" name="Oval 170"/>
                  <p:cNvSpPr>
                    <a:spLocks noChangeArrowheads="1"/>
                  </p:cNvSpPr>
                  <p:nvPr/>
                </p:nvSpPr>
                <p:spPr bwMode="auto">
                  <a:xfrm>
                    <a:off x="225" y="1614"/>
                    <a:ext cx="347" cy="7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/>
                      </a:gs>
                      <a:gs pos="100000">
                        <a:srgbClr val="000000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64" name="Oval 171"/>
                  <p:cNvSpPr>
                    <a:spLocks noChangeArrowheads="1"/>
                  </p:cNvSpPr>
                  <p:nvPr/>
                </p:nvSpPr>
                <p:spPr bwMode="auto">
                  <a:xfrm>
                    <a:off x="204" y="1604"/>
                    <a:ext cx="347" cy="7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/>
                      </a:gs>
                      <a:gs pos="100000">
                        <a:srgbClr val="000000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65" name="AutoShape 172"/>
                  <p:cNvSpPr>
                    <a:spLocks noChangeArrowheads="1"/>
                  </p:cNvSpPr>
                  <p:nvPr/>
                </p:nvSpPr>
                <p:spPr bwMode="auto">
                  <a:xfrm>
                    <a:off x="21" y="1727"/>
                    <a:ext cx="713" cy="592"/>
                  </a:xfrm>
                  <a:prstGeom prst="roundRect">
                    <a:avLst>
                      <a:gd name="adj" fmla="val 16667"/>
                    </a:avLst>
                  </a:prstGeom>
                  <a:gradFill rotWithShape="1">
                    <a:gsLst>
                      <a:gs pos="0">
                        <a:srgbClr val="CC0000"/>
                      </a:gs>
                      <a:gs pos="50000">
                        <a:srgbClr val="0D0000"/>
                      </a:gs>
                      <a:gs pos="100000">
                        <a:srgbClr val="CC0000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66" name="Oval 173"/>
                  <p:cNvSpPr>
                    <a:spLocks noChangeArrowheads="1"/>
                  </p:cNvSpPr>
                  <p:nvPr/>
                </p:nvSpPr>
                <p:spPr bwMode="auto">
                  <a:xfrm rot="1739755">
                    <a:off x="550" y="1727"/>
                    <a:ext cx="204" cy="9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>
                          <a:alpha val="59998"/>
                        </a:schemeClr>
                      </a:gs>
                      <a:gs pos="100000">
                        <a:srgbClr val="000000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67" name="AutoShape 174"/>
                  <p:cNvSpPr>
                    <a:spLocks noChangeArrowheads="1"/>
                  </p:cNvSpPr>
                  <p:nvPr/>
                </p:nvSpPr>
                <p:spPr bwMode="auto">
                  <a:xfrm>
                    <a:off x="21" y="1767"/>
                    <a:ext cx="652" cy="531"/>
                  </a:xfrm>
                  <a:prstGeom prst="roundRect">
                    <a:avLst>
                      <a:gd name="adj" fmla="val 11463"/>
                    </a:avLst>
                  </a:prstGeom>
                  <a:gradFill rotWithShape="1">
                    <a:gsLst>
                      <a:gs pos="0">
                        <a:srgbClr val="CC0000"/>
                      </a:gs>
                      <a:gs pos="100000">
                        <a:srgbClr val="B00000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68" name="Freeform 175"/>
                  <p:cNvSpPr>
                    <a:spLocks/>
                  </p:cNvSpPr>
                  <p:nvPr/>
                </p:nvSpPr>
                <p:spPr bwMode="auto">
                  <a:xfrm>
                    <a:off x="143" y="1645"/>
                    <a:ext cx="47" cy="82"/>
                  </a:xfrm>
                  <a:custGeom>
                    <a:avLst/>
                    <a:gdLst>
                      <a:gd name="T0" fmla="*/ 47 w 52"/>
                      <a:gd name="T1" fmla="*/ 0 h 91"/>
                      <a:gd name="T2" fmla="*/ 6 w 52"/>
                      <a:gd name="T3" fmla="*/ 21 h 91"/>
                      <a:gd name="T4" fmla="*/ 6 w 52"/>
                      <a:gd name="T5" fmla="*/ 82 h 91"/>
                      <a:gd name="T6" fmla="*/ 0 60000 65536"/>
                      <a:gd name="T7" fmla="*/ 0 60000 65536"/>
                      <a:gd name="T8" fmla="*/ 0 60000 65536"/>
                      <a:gd name="T9" fmla="*/ 0 w 52"/>
                      <a:gd name="T10" fmla="*/ 0 h 91"/>
                      <a:gd name="T11" fmla="*/ 52 w 52"/>
                      <a:gd name="T12" fmla="*/ 91 h 9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52" h="91">
                        <a:moveTo>
                          <a:pt x="52" y="0"/>
                        </a:moveTo>
                        <a:cubicBezTo>
                          <a:pt x="33" y="4"/>
                          <a:pt x="14" y="8"/>
                          <a:pt x="7" y="23"/>
                        </a:cubicBezTo>
                        <a:cubicBezTo>
                          <a:pt x="0" y="38"/>
                          <a:pt x="14" y="80"/>
                          <a:pt x="7" y="91"/>
                        </a:cubicBezTo>
                      </a:path>
                    </a:pathLst>
                  </a:custGeom>
                  <a:noFill/>
                  <a:ln w="69850">
                    <a:solidFill>
                      <a:srgbClr val="A5002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69" name="Oval 176"/>
                  <p:cNvSpPr>
                    <a:spLocks noChangeArrowheads="1"/>
                  </p:cNvSpPr>
                  <p:nvPr/>
                </p:nvSpPr>
                <p:spPr bwMode="auto">
                  <a:xfrm>
                    <a:off x="82" y="1604"/>
                    <a:ext cx="123" cy="18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tx1"/>
                      </a:gs>
                      <a:gs pos="100000">
                        <a:srgbClr val="000000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grpSp>
                <p:nvGrpSpPr>
                  <p:cNvPr id="19570" name="Group 151"/>
                  <p:cNvGrpSpPr>
                    <a:grpSpLocks/>
                  </p:cNvGrpSpPr>
                  <p:nvPr/>
                </p:nvGrpSpPr>
                <p:grpSpPr bwMode="auto">
                  <a:xfrm flipH="1">
                    <a:off x="592" y="1645"/>
                    <a:ext cx="60" cy="143"/>
                    <a:chOff x="0" y="0"/>
                    <a:chExt cx="115" cy="159"/>
                  </a:xfrm>
                </p:grpSpPr>
                <p:sp>
                  <p:nvSpPr>
                    <p:cNvPr id="19608" name="Freeform 178"/>
                    <p:cNvSpPr>
                      <a:spLocks/>
                    </p:cNvSpPr>
                    <p:nvPr/>
                  </p:nvSpPr>
                  <p:spPr bwMode="auto">
                    <a:xfrm>
                      <a:off x="46" y="0"/>
                      <a:ext cx="52" cy="91"/>
                    </a:xfrm>
                    <a:custGeom>
                      <a:avLst/>
                      <a:gdLst>
                        <a:gd name="T0" fmla="*/ 52 w 52"/>
                        <a:gd name="T1" fmla="*/ 0 h 91"/>
                        <a:gd name="T2" fmla="*/ 7 w 52"/>
                        <a:gd name="T3" fmla="*/ 23 h 91"/>
                        <a:gd name="T4" fmla="*/ 7 w 52"/>
                        <a:gd name="T5" fmla="*/ 91 h 91"/>
                        <a:gd name="T6" fmla="*/ 0 60000 65536"/>
                        <a:gd name="T7" fmla="*/ 0 60000 65536"/>
                        <a:gd name="T8" fmla="*/ 0 60000 65536"/>
                        <a:gd name="T9" fmla="*/ 0 w 52"/>
                        <a:gd name="T10" fmla="*/ 0 h 91"/>
                        <a:gd name="T11" fmla="*/ 52 w 52"/>
                        <a:gd name="T12" fmla="*/ 91 h 91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52" h="91">
                          <a:moveTo>
                            <a:pt x="52" y="0"/>
                          </a:moveTo>
                          <a:cubicBezTo>
                            <a:pt x="33" y="4"/>
                            <a:pt x="14" y="8"/>
                            <a:pt x="7" y="23"/>
                          </a:cubicBezTo>
                          <a:cubicBezTo>
                            <a:pt x="0" y="38"/>
                            <a:pt x="14" y="80"/>
                            <a:pt x="7" y="91"/>
                          </a:cubicBezTo>
                        </a:path>
                      </a:pathLst>
                    </a:custGeom>
                    <a:noFill/>
                    <a:ln w="69850">
                      <a:solidFill>
                        <a:srgbClr val="A50021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609" name="Oval 1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23"/>
                      <a:ext cx="115" cy="13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tx1"/>
                        </a:gs>
                        <a:gs pos="100000">
                          <a:srgbClr val="000000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</p:grpSp>
              <p:grpSp>
                <p:nvGrpSpPr>
                  <p:cNvPr id="19571" name="Group 154"/>
                  <p:cNvGrpSpPr>
                    <a:grpSpLocks/>
                  </p:cNvGrpSpPr>
                  <p:nvPr/>
                </p:nvGrpSpPr>
                <p:grpSpPr bwMode="auto">
                  <a:xfrm flipH="1">
                    <a:off x="530" y="1522"/>
                    <a:ext cx="82" cy="163"/>
                    <a:chOff x="0" y="0"/>
                    <a:chExt cx="90" cy="181"/>
                  </a:xfrm>
                </p:grpSpPr>
                <p:sp>
                  <p:nvSpPr>
                    <p:cNvPr id="19595" name="Freeform 18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66" cy="181"/>
                    </a:xfrm>
                    <a:custGeom>
                      <a:avLst/>
                      <a:gdLst>
                        <a:gd name="T0" fmla="*/ 10 w 220"/>
                        <a:gd name="T1" fmla="*/ 11 h 374"/>
                        <a:gd name="T2" fmla="*/ 3 w 220"/>
                        <a:gd name="T3" fmla="*/ 77 h 374"/>
                        <a:gd name="T4" fmla="*/ 10 w 220"/>
                        <a:gd name="T5" fmla="*/ 165 h 374"/>
                        <a:gd name="T6" fmla="*/ 24 w 220"/>
                        <a:gd name="T7" fmla="*/ 176 h 374"/>
                        <a:gd name="T8" fmla="*/ 44 w 220"/>
                        <a:gd name="T9" fmla="*/ 176 h 374"/>
                        <a:gd name="T10" fmla="*/ 58 w 220"/>
                        <a:gd name="T11" fmla="*/ 165 h 374"/>
                        <a:gd name="T12" fmla="*/ 65 w 220"/>
                        <a:gd name="T13" fmla="*/ 154 h 374"/>
                        <a:gd name="T14" fmla="*/ 65 w 220"/>
                        <a:gd name="T15" fmla="*/ 143 h 374"/>
                        <a:gd name="T16" fmla="*/ 58 w 220"/>
                        <a:gd name="T17" fmla="*/ 132 h 374"/>
                        <a:gd name="T18" fmla="*/ 51 w 220"/>
                        <a:gd name="T19" fmla="*/ 99 h 374"/>
                        <a:gd name="T20" fmla="*/ 51 w 220"/>
                        <a:gd name="T21" fmla="*/ 66 h 374"/>
                        <a:gd name="T22" fmla="*/ 38 w 220"/>
                        <a:gd name="T23" fmla="*/ 22 h 374"/>
                        <a:gd name="T24" fmla="*/ 31 w 220"/>
                        <a:gd name="T25" fmla="*/ 11 h 374"/>
                        <a:gd name="T26" fmla="*/ 3 w 220"/>
                        <a:gd name="T27" fmla="*/ 11 h 374"/>
                        <a:gd name="T28" fmla="*/ 10 w 220"/>
                        <a:gd name="T29" fmla="*/ 11 h 374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220"/>
                        <a:gd name="T46" fmla="*/ 0 h 374"/>
                        <a:gd name="T47" fmla="*/ 220 w 220"/>
                        <a:gd name="T48" fmla="*/ 374 h 374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220" h="374">
                          <a:moveTo>
                            <a:pt x="34" y="23"/>
                          </a:moveTo>
                          <a:cubicBezTo>
                            <a:pt x="34" y="46"/>
                            <a:pt x="11" y="106"/>
                            <a:pt x="11" y="159"/>
                          </a:cubicBezTo>
                          <a:cubicBezTo>
                            <a:pt x="11" y="212"/>
                            <a:pt x="23" y="306"/>
                            <a:pt x="34" y="340"/>
                          </a:cubicBezTo>
                          <a:cubicBezTo>
                            <a:pt x="45" y="374"/>
                            <a:pt x="60" y="359"/>
                            <a:pt x="79" y="363"/>
                          </a:cubicBezTo>
                          <a:cubicBezTo>
                            <a:pt x="98" y="367"/>
                            <a:pt x="129" y="367"/>
                            <a:pt x="148" y="363"/>
                          </a:cubicBezTo>
                          <a:cubicBezTo>
                            <a:pt x="167" y="359"/>
                            <a:pt x="182" y="348"/>
                            <a:pt x="193" y="340"/>
                          </a:cubicBezTo>
                          <a:cubicBezTo>
                            <a:pt x="204" y="332"/>
                            <a:pt x="212" y="326"/>
                            <a:pt x="216" y="318"/>
                          </a:cubicBezTo>
                          <a:cubicBezTo>
                            <a:pt x="220" y="310"/>
                            <a:pt x="220" y="303"/>
                            <a:pt x="216" y="295"/>
                          </a:cubicBezTo>
                          <a:cubicBezTo>
                            <a:pt x="212" y="287"/>
                            <a:pt x="201" y="287"/>
                            <a:pt x="193" y="272"/>
                          </a:cubicBezTo>
                          <a:cubicBezTo>
                            <a:pt x="185" y="257"/>
                            <a:pt x="174" y="227"/>
                            <a:pt x="170" y="204"/>
                          </a:cubicBezTo>
                          <a:cubicBezTo>
                            <a:pt x="166" y="181"/>
                            <a:pt x="177" y="162"/>
                            <a:pt x="170" y="136"/>
                          </a:cubicBezTo>
                          <a:cubicBezTo>
                            <a:pt x="163" y="110"/>
                            <a:pt x="136" y="64"/>
                            <a:pt x="125" y="45"/>
                          </a:cubicBezTo>
                          <a:cubicBezTo>
                            <a:pt x="114" y="26"/>
                            <a:pt x="121" y="27"/>
                            <a:pt x="102" y="23"/>
                          </a:cubicBezTo>
                          <a:cubicBezTo>
                            <a:pt x="83" y="19"/>
                            <a:pt x="22" y="23"/>
                            <a:pt x="11" y="23"/>
                          </a:cubicBezTo>
                          <a:cubicBezTo>
                            <a:pt x="0" y="23"/>
                            <a:pt x="34" y="0"/>
                            <a:pt x="34" y="23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FFDEBD"/>
                        </a:gs>
                        <a:gs pos="100000">
                          <a:srgbClr val="FFF1E3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596" name="Oval 182"/>
                    <p:cNvSpPr>
                      <a:spLocks noChangeArrowheads="1"/>
                    </p:cNvSpPr>
                    <p:nvPr/>
                  </p:nvSpPr>
                  <p:spPr bwMode="auto">
                    <a:xfrm rot="-600000">
                      <a:off x="19" y="136"/>
                      <a:ext cx="3" cy="37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29999"/>
                          </a:srgbClr>
                        </a:gs>
                        <a:gs pos="100000">
                          <a:srgbClr val="DCB084">
                            <a:alpha val="0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597" name="Oval 183"/>
                    <p:cNvSpPr>
                      <a:spLocks noChangeArrowheads="1"/>
                    </p:cNvSpPr>
                    <p:nvPr/>
                  </p:nvSpPr>
                  <p:spPr bwMode="auto">
                    <a:xfrm rot="-600000">
                      <a:off x="32" y="136"/>
                      <a:ext cx="3" cy="37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29999"/>
                          </a:srgbClr>
                        </a:gs>
                        <a:gs pos="100000">
                          <a:srgbClr val="DCB084">
                            <a:alpha val="0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598" name="Oval 184"/>
                    <p:cNvSpPr>
                      <a:spLocks noChangeArrowheads="1"/>
                    </p:cNvSpPr>
                    <p:nvPr/>
                  </p:nvSpPr>
                  <p:spPr bwMode="auto">
                    <a:xfrm rot="-600000">
                      <a:off x="44" y="128"/>
                      <a:ext cx="3" cy="37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29999"/>
                          </a:srgbClr>
                        </a:gs>
                        <a:gs pos="100000">
                          <a:srgbClr val="DCB084">
                            <a:alpha val="0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599" name="Oval 185"/>
                    <p:cNvSpPr>
                      <a:spLocks noChangeArrowheads="1"/>
                    </p:cNvSpPr>
                    <p:nvPr/>
                  </p:nvSpPr>
                  <p:spPr bwMode="auto">
                    <a:xfrm rot="-840000">
                      <a:off x="50" y="120"/>
                      <a:ext cx="3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29999"/>
                          </a:srgbClr>
                        </a:gs>
                        <a:gs pos="100000">
                          <a:srgbClr val="DCB084">
                            <a:alpha val="0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600" name="Oval 186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50" y="143"/>
                      <a:ext cx="12" cy="1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F6ED">
                            <a:alpha val="0"/>
                          </a:srgbClr>
                        </a:gs>
                        <a:gs pos="100000">
                          <a:srgbClr val="FFEAD5">
                            <a:alpha val="59998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601" name="Oval 187"/>
                    <p:cNvSpPr>
                      <a:spLocks noChangeArrowheads="1"/>
                    </p:cNvSpPr>
                    <p:nvPr/>
                  </p:nvSpPr>
                  <p:spPr bwMode="auto">
                    <a:xfrm rot="-967654">
                      <a:off x="0" y="114"/>
                      <a:ext cx="56" cy="4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rgbClr val="939393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602" name="Freeform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" y="9"/>
                      <a:ext cx="61" cy="111"/>
                    </a:xfrm>
                    <a:custGeom>
                      <a:avLst/>
                      <a:gdLst>
                        <a:gd name="T0" fmla="*/ 3 w 222"/>
                        <a:gd name="T1" fmla="*/ 10 h 336"/>
                        <a:gd name="T2" fmla="*/ 9 w 222"/>
                        <a:gd name="T3" fmla="*/ 25 h 336"/>
                        <a:gd name="T4" fmla="*/ 22 w 222"/>
                        <a:gd name="T5" fmla="*/ 70 h 336"/>
                        <a:gd name="T6" fmla="*/ 28 w 222"/>
                        <a:gd name="T7" fmla="*/ 85 h 336"/>
                        <a:gd name="T8" fmla="*/ 40 w 222"/>
                        <a:gd name="T9" fmla="*/ 107 h 336"/>
                        <a:gd name="T10" fmla="*/ 59 w 222"/>
                        <a:gd name="T11" fmla="*/ 107 h 336"/>
                        <a:gd name="T12" fmla="*/ 53 w 222"/>
                        <a:gd name="T13" fmla="*/ 100 h 336"/>
                        <a:gd name="T14" fmla="*/ 47 w 222"/>
                        <a:gd name="T15" fmla="*/ 100 h 336"/>
                        <a:gd name="T16" fmla="*/ 40 w 222"/>
                        <a:gd name="T17" fmla="*/ 85 h 336"/>
                        <a:gd name="T18" fmla="*/ 28 w 222"/>
                        <a:gd name="T19" fmla="*/ 55 h 336"/>
                        <a:gd name="T20" fmla="*/ 22 w 222"/>
                        <a:gd name="T21" fmla="*/ 25 h 336"/>
                        <a:gd name="T22" fmla="*/ 3 w 222"/>
                        <a:gd name="T23" fmla="*/ 2 h 336"/>
                        <a:gd name="T24" fmla="*/ 3 w 222"/>
                        <a:gd name="T25" fmla="*/ 10 h 3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222"/>
                        <a:gd name="T40" fmla="*/ 0 h 336"/>
                        <a:gd name="T41" fmla="*/ 222 w 222"/>
                        <a:gd name="T42" fmla="*/ 336 h 336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222" h="336">
                          <a:moveTo>
                            <a:pt x="11" y="30"/>
                          </a:moveTo>
                          <a:cubicBezTo>
                            <a:pt x="15" y="41"/>
                            <a:pt x="23" y="45"/>
                            <a:pt x="34" y="75"/>
                          </a:cubicBezTo>
                          <a:cubicBezTo>
                            <a:pt x="45" y="105"/>
                            <a:pt x="68" y="181"/>
                            <a:pt x="79" y="211"/>
                          </a:cubicBezTo>
                          <a:cubicBezTo>
                            <a:pt x="90" y="241"/>
                            <a:pt x="91" y="237"/>
                            <a:pt x="102" y="256"/>
                          </a:cubicBezTo>
                          <a:cubicBezTo>
                            <a:pt x="113" y="275"/>
                            <a:pt x="128" y="314"/>
                            <a:pt x="147" y="325"/>
                          </a:cubicBezTo>
                          <a:cubicBezTo>
                            <a:pt x="166" y="336"/>
                            <a:pt x="208" y="329"/>
                            <a:pt x="215" y="325"/>
                          </a:cubicBezTo>
                          <a:cubicBezTo>
                            <a:pt x="222" y="321"/>
                            <a:pt x="200" y="306"/>
                            <a:pt x="192" y="302"/>
                          </a:cubicBezTo>
                          <a:cubicBezTo>
                            <a:pt x="184" y="298"/>
                            <a:pt x="177" y="310"/>
                            <a:pt x="170" y="302"/>
                          </a:cubicBezTo>
                          <a:cubicBezTo>
                            <a:pt x="163" y="294"/>
                            <a:pt x="158" y="279"/>
                            <a:pt x="147" y="256"/>
                          </a:cubicBezTo>
                          <a:cubicBezTo>
                            <a:pt x="136" y="233"/>
                            <a:pt x="113" y="196"/>
                            <a:pt x="102" y="166"/>
                          </a:cubicBezTo>
                          <a:cubicBezTo>
                            <a:pt x="91" y="136"/>
                            <a:pt x="94" y="101"/>
                            <a:pt x="79" y="75"/>
                          </a:cubicBezTo>
                          <a:cubicBezTo>
                            <a:pt x="64" y="49"/>
                            <a:pt x="22" y="14"/>
                            <a:pt x="11" y="7"/>
                          </a:cubicBezTo>
                          <a:cubicBezTo>
                            <a:pt x="0" y="0"/>
                            <a:pt x="7" y="19"/>
                            <a:pt x="11" y="30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FFDEBD"/>
                        </a:gs>
                        <a:gs pos="100000">
                          <a:srgbClr val="FFF1E3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603" name="Oval 189"/>
                    <p:cNvSpPr>
                      <a:spLocks noChangeArrowheads="1"/>
                    </p:cNvSpPr>
                    <p:nvPr/>
                  </p:nvSpPr>
                  <p:spPr bwMode="auto">
                    <a:xfrm rot="-840000">
                      <a:off x="44" y="45"/>
                      <a:ext cx="3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29999"/>
                          </a:srgbClr>
                        </a:gs>
                        <a:gs pos="100000">
                          <a:srgbClr val="FFD9B4">
                            <a:alpha val="39998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604" name="Oval 190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19" y="162"/>
                      <a:ext cx="12" cy="1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EAD5">
                            <a:alpha val="79999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605" name="Oval 191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32" y="165"/>
                      <a:ext cx="11" cy="1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EAD5">
                            <a:alpha val="79999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606" name="Oval 192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45" y="162"/>
                      <a:ext cx="12" cy="1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F6ED">
                            <a:alpha val="0"/>
                          </a:srgbClr>
                        </a:gs>
                        <a:gs pos="100000">
                          <a:srgbClr val="FFEAD5">
                            <a:alpha val="59998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607" name="Oval 193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50" y="151"/>
                      <a:ext cx="12" cy="1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F6ED">
                            <a:alpha val="0"/>
                          </a:srgbClr>
                        </a:gs>
                        <a:gs pos="100000">
                          <a:srgbClr val="FFEAD5">
                            <a:alpha val="59998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</p:grpSp>
              <p:grpSp>
                <p:nvGrpSpPr>
                  <p:cNvPr id="19572" name="Group 168"/>
                  <p:cNvGrpSpPr>
                    <a:grpSpLocks/>
                  </p:cNvGrpSpPr>
                  <p:nvPr/>
                </p:nvGrpSpPr>
                <p:grpSpPr bwMode="auto">
                  <a:xfrm>
                    <a:off x="163" y="1522"/>
                    <a:ext cx="81" cy="163"/>
                    <a:chOff x="0" y="0"/>
                    <a:chExt cx="90" cy="181"/>
                  </a:xfrm>
                </p:grpSpPr>
                <p:sp>
                  <p:nvSpPr>
                    <p:cNvPr id="19582" name="Freeform 1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66" cy="181"/>
                    </a:xfrm>
                    <a:custGeom>
                      <a:avLst/>
                      <a:gdLst>
                        <a:gd name="T0" fmla="*/ 10 w 220"/>
                        <a:gd name="T1" fmla="*/ 11 h 374"/>
                        <a:gd name="T2" fmla="*/ 3 w 220"/>
                        <a:gd name="T3" fmla="*/ 77 h 374"/>
                        <a:gd name="T4" fmla="*/ 10 w 220"/>
                        <a:gd name="T5" fmla="*/ 165 h 374"/>
                        <a:gd name="T6" fmla="*/ 24 w 220"/>
                        <a:gd name="T7" fmla="*/ 176 h 374"/>
                        <a:gd name="T8" fmla="*/ 44 w 220"/>
                        <a:gd name="T9" fmla="*/ 176 h 374"/>
                        <a:gd name="T10" fmla="*/ 58 w 220"/>
                        <a:gd name="T11" fmla="*/ 165 h 374"/>
                        <a:gd name="T12" fmla="*/ 65 w 220"/>
                        <a:gd name="T13" fmla="*/ 154 h 374"/>
                        <a:gd name="T14" fmla="*/ 65 w 220"/>
                        <a:gd name="T15" fmla="*/ 143 h 374"/>
                        <a:gd name="T16" fmla="*/ 58 w 220"/>
                        <a:gd name="T17" fmla="*/ 132 h 374"/>
                        <a:gd name="T18" fmla="*/ 51 w 220"/>
                        <a:gd name="T19" fmla="*/ 99 h 374"/>
                        <a:gd name="T20" fmla="*/ 51 w 220"/>
                        <a:gd name="T21" fmla="*/ 66 h 374"/>
                        <a:gd name="T22" fmla="*/ 38 w 220"/>
                        <a:gd name="T23" fmla="*/ 22 h 374"/>
                        <a:gd name="T24" fmla="*/ 31 w 220"/>
                        <a:gd name="T25" fmla="*/ 11 h 374"/>
                        <a:gd name="T26" fmla="*/ 3 w 220"/>
                        <a:gd name="T27" fmla="*/ 11 h 374"/>
                        <a:gd name="T28" fmla="*/ 10 w 220"/>
                        <a:gd name="T29" fmla="*/ 11 h 374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220"/>
                        <a:gd name="T46" fmla="*/ 0 h 374"/>
                        <a:gd name="T47" fmla="*/ 220 w 220"/>
                        <a:gd name="T48" fmla="*/ 374 h 374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220" h="374">
                          <a:moveTo>
                            <a:pt x="34" y="23"/>
                          </a:moveTo>
                          <a:cubicBezTo>
                            <a:pt x="34" y="46"/>
                            <a:pt x="11" y="106"/>
                            <a:pt x="11" y="159"/>
                          </a:cubicBezTo>
                          <a:cubicBezTo>
                            <a:pt x="11" y="212"/>
                            <a:pt x="23" y="306"/>
                            <a:pt x="34" y="340"/>
                          </a:cubicBezTo>
                          <a:cubicBezTo>
                            <a:pt x="45" y="374"/>
                            <a:pt x="60" y="359"/>
                            <a:pt x="79" y="363"/>
                          </a:cubicBezTo>
                          <a:cubicBezTo>
                            <a:pt x="98" y="367"/>
                            <a:pt x="129" y="367"/>
                            <a:pt x="148" y="363"/>
                          </a:cubicBezTo>
                          <a:cubicBezTo>
                            <a:pt x="167" y="359"/>
                            <a:pt x="182" y="348"/>
                            <a:pt x="193" y="340"/>
                          </a:cubicBezTo>
                          <a:cubicBezTo>
                            <a:pt x="204" y="332"/>
                            <a:pt x="212" y="326"/>
                            <a:pt x="216" y="318"/>
                          </a:cubicBezTo>
                          <a:cubicBezTo>
                            <a:pt x="220" y="310"/>
                            <a:pt x="220" y="303"/>
                            <a:pt x="216" y="295"/>
                          </a:cubicBezTo>
                          <a:cubicBezTo>
                            <a:pt x="212" y="287"/>
                            <a:pt x="201" y="287"/>
                            <a:pt x="193" y="272"/>
                          </a:cubicBezTo>
                          <a:cubicBezTo>
                            <a:pt x="185" y="257"/>
                            <a:pt x="174" y="227"/>
                            <a:pt x="170" y="204"/>
                          </a:cubicBezTo>
                          <a:cubicBezTo>
                            <a:pt x="166" y="181"/>
                            <a:pt x="177" y="162"/>
                            <a:pt x="170" y="136"/>
                          </a:cubicBezTo>
                          <a:cubicBezTo>
                            <a:pt x="163" y="110"/>
                            <a:pt x="136" y="64"/>
                            <a:pt x="125" y="45"/>
                          </a:cubicBezTo>
                          <a:cubicBezTo>
                            <a:pt x="114" y="26"/>
                            <a:pt x="121" y="27"/>
                            <a:pt x="102" y="23"/>
                          </a:cubicBezTo>
                          <a:cubicBezTo>
                            <a:pt x="83" y="19"/>
                            <a:pt x="22" y="23"/>
                            <a:pt x="11" y="23"/>
                          </a:cubicBezTo>
                          <a:cubicBezTo>
                            <a:pt x="0" y="23"/>
                            <a:pt x="34" y="0"/>
                            <a:pt x="34" y="23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FFDEBD"/>
                        </a:gs>
                        <a:gs pos="100000">
                          <a:srgbClr val="FFF1E3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583" name="Oval 196"/>
                    <p:cNvSpPr>
                      <a:spLocks noChangeArrowheads="1"/>
                    </p:cNvSpPr>
                    <p:nvPr/>
                  </p:nvSpPr>
                  <p:spPr bwMode="auto">
                    <a:xfrm rot="-600000">
                      <a:off x="19" y="136"/>
                      <a:ext cx="3" cy="37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29999"/>
                          </a:srgbClr>
                        </a:gs>
                        <a:gs pos="100000">
                          <a:srgbClr val="DCB084">
                            <a:alpha val="0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584" name="Oval 197"/>
                    <p:cNvSpPr>
                      <a:spLocks noChangeArrowheads="1"/>
                    </p:cNvSpPr>
                    <p:nvPr/>
                  </p:nvSpPr>
                  <p:spPr bwMode="auto">
                    <a:xfrm rot="-600000">
                      <a:off x="32" y="136"/>
                      <a:ext cx="3" cy="37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29999"/>
                          </a:srgbClr>
                        </a:gs>
                        <a:gs pos="100000">
                          <a:srgbClr val="DCB084">
                            <a:alpha val="0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585" name="Oval 198"/>
                    <p:cNvSpPr>
                      <a:spLocks noChangeArrowheads="1"/>
                    </p:cNvSpPr>
                    <p:nvPr/>
                  </p:nvSpPr>
                  <p:spPr bwMode="auto">
                    <a:xfrm rot="-600000">
                      <a:off x="44" y="128"/>
                      <a:ext cx="3" cy="37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29999"/>
                          </a:srgbClr>
                        </a:gs>
                        <a:gs pos="100000">
                          <a:srgbClr val="DCB084">
                            <a:alpha val="0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586" name="Oval 199"/>
                    <p:cNvSpPr>
                      <a:spLocks noChangeArrowheads="1"/>
                    </p:cNvSpPr>
                    <p:nvPr/>
                  </p:nvSpPr>
                  <p:spPr bwMode="auto">
                    <a:xfrm rot="-840000">
                      <a:off x="50" y="120"/>
                      <a:ext cx="3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29999"/>
                          </a:srgbClr>
                        </a:gs>
                        <a:gs pos="100000">
                          <a:srgbClr val="DCB084">
                            <a:alpha val="0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587" name="Oval 200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50" y="143"/>
                      <a:ext cx="12" cy="1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F6ED">
                            <a:alpha val="0"/>
                          </a:srgbClr>
                        </a:gs>
                        <a:gs pos="100000">
                          <a:srgbClr val="FFEAD5">
                            <a:alpha val="59998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588" name="Oval 201"/>
                    <p:cNvSpPr>
                      <a:spLocks noChangeArrowheads="1"/>
                    </p:cNvSpPr>
                    <p:nvPr/>
                  </p:nvSpPr>
                  <p:spPr bwMode="auto">
                    <a:xfrm rot="-967654">
                      <a:off x="0" y="114"/>
                      <a:ext cx="56" cy="4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1"/>
                        </a:gs>
                        <a:gs pos="100000">
                          <a:srgbClr val="939393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589" name="Freeform 2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" y="9"/>
                      <a:ext cx="61" cy="111"/>
                    </a:xfrm>
                    <a:custGeom>
                      <a:avLst/>
                      <a:gdLst>
                        <a:gd name="T0" fmla="*/ 3 w 222"/>
                        <a:gd name="T1" fmla="*/ 10 h 336"/>
                        <a:gd name="T2" fmla="*/ 9 w 222"/>
                        <a:gd name="T3" fmla="*/ 25 h 336"/>
                        <a:gd name="T4" fmla="*/ 22 w 222"/>
                        <a:gd name="T5" fmla="*/ 70 h 336"/>
                        <a:gd name="T6" fmla="*/ 28 w 222"/>
                        <a:gd name="T7" fmla="*/ 85 h 336"/>
                        <a:gd name="T8" fmla="*/ 40 w 222"/>
                        <a:gd name="T9" fmla="*/ 107 h 336"/>
                        <a:gd name="T10" fmla="*/ 59 w 222"/>
                        <a:gd name="T11" fmla="*/ 107 h 336"/>
                        <a:gd name="T12" fmla="*/ 53 w 222"/>
                        <a:gd name="T13" fmla="*/ 100 h 336"/>
                        <a:gd name="T14" fmla="*/ 47 w 222"/>
                        <a:gd name="T15" fmla="*/ 100 h 336"/>
                        <a:gd name="T16" fmla="*/ 40 w 222"/>
                        <a:gd name="T17" fmla="*/ 85 h 336"/>
                        <a:gd name="T18" fmla="*/ 28 w 222"/>
                        <a:gd name="T19" fmla="*/ 55 h 336"/>
                        <a:gd name="T20" fmla="*/ 22 w 222"/>
                        <a:gd name="T21" fmla="*/ 25 h 336"/>
                        <a:gd name="T22" fmla="*/ 3 w 222"/>
                        <a:gd name="T23" fmla="*/ 2 h 336"/>
                        <a:gd name="T24" fmla="*/ 3 w 222"/>
                        <a:gd name="T25" fmla="*/ 10 h 3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222"/>
                        <a:gd name="T40" fmla="*/ 0 h 336"/>
                        <a:gd name="T41" fmla="*/ 222 w 222"/>
                        <a:gd name="T42" fmla="*/ 336 h 336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222" h="336">
                          <a:moveTo>
                            <a:pt x="11" y="30"/>
                          </a:moveTo>
                          <a:cubicBezTo>
                            <a:pt x="15" y="41"/>
                            <a:pt x="23" y="45"/>
                            <a:pt x="34" y="75"/>
                          </a:cubicBezTo>
                          <a:cubicBezTo>
                            <a:pt x="45" y="105"/>
                            <a:pt x="68" y="181"/>
                            <a:pt x="79" y="211"/>
                          </a:cubicBezTo>
                          <a:cubicBezTo>
                            <a:pt x="90" y="241"/>
                            <a:pt x="91" y="237"/>
                            <a:pt x="102" y="256"/>
                          </a:cubicBezTo>
                          <a:cubicBezTo>
                            <a:pt x="113" y="275"/>
                            <a:pt x="128" y="314"/>
                            <a:pt x="147" y="325"/>
                          </a:cubicBezTo>
                          <a:cubicBezTo>
                            <a:pt x="166" y="336"/>
                            <a:pt x="208" y="329"/>
                            <a:pt x="215" y="325"/>
                          </a:cubicBezTo>
                          <a:cubicBezTo>
                            <a:pt x="222" y="321"/>
                            <a:pt x="200" y="306"/>
                            <a:pt x="192" y="302"/>
                          </a:cubicBezTo>
                          <a:cubicBezTo>
                            <a:pt x="184" y="298"/>
                            <a:pt x="177" y="310"/>
                            <a:pt x="170" y="302"/>
                          </a:cubicBezTo>
                          <a:cubicBezTo>
                            <a:pt x="163" y="294"/>
                            <a:pt x="158" y="279"/>
                            <a:pt x="147" y="256"/>
                          </a:cubicBezTo>
                          <a:cubicBezTo>
                            <a:pt x="136" y="233"/>
                            <a:pt x="113" y="196"/>
                            <a:pt x="102" y="166"/>
                          </a:cubicBezTo>
                          <a:cubicBezTo>
                            <a:pt x="91" y="136"/>
                            <a:pt x="94" y="101"/>
                            <a:pt x="79" y="75"/>
                          </a:cubicBezTo>
                          <a:cubicBezTo>
                            <a:pt x="64" y="49"/>
                            <a:pt x="22" y="14"/>
                            <a:pt x="11" y="7"/>
                          </a:cubicBezTo>
                          <a:cubicBezTo>
                            <a:pt x="0" y="0"/>
                            <a:pt x="7" y="19"/>
                            <a:pt x="11" y="30"/>
                          </a:cubicBez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FFDEBD"/>
                        </a:gs>
                        <a:gs pos="100000">
                          <a:srgbClr val="FFF1E3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590" name="Oval 203"/>
                    <p:cNvSpPr>
                      <a:spLocks noChangeArrowheads="1"/>
                    </p:cNvSpPr>
                    <p:nvPr/>
                  </p:nvSpPr>
                  <p:spPr bwMode="auto">
                    <a:xfrm rot="-840000">
                      <a:off x="44" y="45"/>
                      <a:ext cx="3" cy="38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CC99">
                            <a:alpha val="29999"/>
                          </a:srgbClr>
                        </a:gs>
                        <a:gs pos="100000">
                          <a:srgbClr val="FFD9B4">
                            <a:alpha val="39998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591" name="Oval 204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19" y="162"/>
                      <a:ext cx="12" cy="1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EAD5">
                            <a:alpha val="79999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592" name="Oval 205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32" y="165"/>
                      <a:ext cx="11" cy="1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FFFF">
                            <a:alpha val="0"/>
                          </a:srgbClr>
                        </a:gs>
                        <a:gs pos="100000">
                          <a:srgbClr val="FFEAD5">
                            <a:alpha val="79999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593" name="Oval 206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45" y="162"/>
                      <a:ext cx="12" cy="1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F6ED">
                            <a:alpha val="0"/>
                          </a:srgbClr>
                        </a:gs>
                        <a:gs pos="100000">
                          <a:srgbClr val="FFEAD5">
                            <a:alpha val="59998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594" name="Oval 207"/>
                    <p:cNvSpPr>
                      <a:spLocks noChangeArrowheads="1"/>
                    </p:cNvSpPr>
                    <p:nvPr/>
                  </p:nvSpPr>
                  <p:spPr bwMode="auto">
                    <a:xfrm rot="-711359">
                      <a:off x="50" y="151"/>
                      <a:ext cx="12" cy="1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F6ED">
                            <a:alpha val="0"/>
                          </a:srgbClr>
                        </a:gs>
                        <a:gs pos="100000">
                          <a:srgbClr val="FFEAD5">
                            <a:alpha val="59998"/>
                          </a:srgbClr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</p:grpSp>
              <p:sp>
                <p:nvSpPr>
                  <p:cNvPr id="19573" name="AutoShape 208"/>
                  <p:cNvSpPr>
                    <a:spLocks noChangeArrowheads="1"/>
                  </p:cNvSpPr>
                  <p:nvPr/>
                </p:nvSpPr>
                <p:spPr bwMode="auto">
                  <a:xfrm>
                    <a:off x="204" y="1931"/>
                    <a:ext cx="346" cy="285"/>
                  </a:xfrm>
                  <a:custGeom>
                    <a:avLst/>
                    <a:gdLst>
                      <a:gd name="T0" fmla="*/ 3 w 21600"/>
                      <a:gd name="T1" fmla="*/ 0 h 21600"/>
                      <a:gd name="T2" fmla="*/ 1 w 21600"/>
                      <a:gd name="T3" fmla="*/ 2 h 21600"/>
                      <a:gd name="T4" fmla="*/ 3 w 21600"/>
                      <a:gd name="T5" fmla="*/ 4 h 21600"/>
                      <a:gd name="T6" fmla="*/ 5 w 21600"/>
                      <a:gd name="T7" fmla="*/ 2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5057 w 21600"/>
                      <a:gd name="T13" fmla="*/ 2274 h 21600"/>
                      <a:gd name="T14" fmla="*/ 16543 w 21600"/>
                      <a:gd name="T15" fmla="*/ 13642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A001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74" name="AutoShape 209"/>
                  <p:cNvSpPr>
                    <a:spLocks noChangeArrowheads="1"/>
                  </p:cNvSpPr>
                  <p:nvPr/>
                </p:nvSpPr>
                <p:spPr bwMode="auto">
                  <a:xfrm>
                    <a:off x="224" y="1931"/>
                    <a:ext cx="244" cy="204"/>
                  </a:xfrm>
                  <a:custGeom>
                    <a:avLst/>
                    <a:gdLst>
                      <a:gd name="T0" fmla="*/ 1 w 21600"/>
                      <a:gd name="T1" fmla="*/ 0 h 21600"/>
                      <a:gd name="T2" fmla="*/ 0 w 21600"/>
                      <a:gd name="T3" fmla="*/ 1 h 21600"/>
                      <a:gd name="T4" fmla="*/ 1 w 21600"/>
                      <a:gd name="T5" fmla="*/ 2 h 21600"/>
                      <a:gd name="T6" fmla="*/ 2 w 21600"/>
                      <a:gd name="T7" fmla="*/ 1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5046 w 21600"/>
                      <a:gd name="T13" fmla="*/ 2329 h 21600"/>
                      <a:gd name="T14" fmla="*/ 16554 w 21600"/>
                      <a:gd name="T15" fmla="*/ 13659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solidFill>
                    <a:srgbClr val="FFEFE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75" name="Oval 210"/>
                  <p:cNvSpPr>
                    <a:spLocks noChangeArrowheads="1"/>
                  </p:cNvSpPr>
                  <p:nvPr/>
                </p:nvSpPr>
                <p:spPr bwMode="auto">
                  <a:xfrm>
                    <a:off x="468" y="1665"/>
                    <a:ext cx="82" cy="8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76" name="Oval 211"/>
                  <p:cNvSpPr>
                    <a:spLocks noChangeArrowheads="1"/>
                  </p:cNvSpPr>
                  <p:nvPr/>
                </p:nvSpPr>
                <p:spPr bwMode="auto">
                  <a:xfrm>
                    <a:off x="367" y="1461"/>
                    <a:ext cx="82" cy="8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EAEAEA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sp>
                <p:nvSpPr>
                  <p:cNvPr id="19577" name="AutoShape 212"/>
                  <p:cNvSpPr>
                    <a:spLocks noChangeArrowheads="1"/>
                  </p:cNvSpPr>
                  <p:nvPr/>
                </p:nvSpPr>
                <p:spPr bwMode="auto">
                  <a:xfrm>
                    <a:off x="143" y="1910"/>
                    <a:ext cx="306" cy="204"/>
                  </a:xfrm>
                  <a:custGeom>
                    <a:avLst/>
                    <a:gdLst>
                      <a:gd name="T0" fmla="*/ 2 w 21600"/>
                      <a:gd name="T1" fmla="*/ 0 h 21600"/>
                      <a:gd name="T2" fmla="*/ 1 w 21600"/>
                      <a:gd name="T3" fmla="*/ 1 h 21600"/>
                      <a:gd name="T4" fmla="*/ 2 w 21600"/>
                      <a:gd name="T5" fmla="*/ 2 h 21600"/>
                      <a:gd name="T6" fmla="*/ 4 w 21600"/>
                      <a:gd name="T7" fmla="*/ 1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5012 w 21600"/>
                      <a:gd name="T13" fmla="*/ 2329 h 21600"/>
                      <a:gd name="T14" fmla="*/ 16588 w 21600"/>
                      <a:gd name="T15" fmla="*/ 13659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CC0000">
                          <a:alpha val="39998"/>
                        </a:srgb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78" name="AutoShape 213"/>
                  <p:cNvSpPr>
                    <a:spLocks noChangeArrowheads="1"/>
                  </p:cNvSpPr>
                  <p:nvPr/>
                </p:nvSpPr>
                <p:spPr bwMode="auto">
                  <a:xfrm>
                    <a:off x="82" y="1828"/>
                    <a:ext cx="61" cy="6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4957 w 21600"/>
                      <a:gd name="T13" fmla="*/ 2439 h 21600"/>
                      <a:gd name="T14" fmla="*/ 16643 w 21600"/>
                      <a:gd name="T15" fmla="*/ 13587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solidFill>
                    <a:srgbClr val="FFEFEF"/>
                  </a:solidFill>
                  <a:ln>
                    <a:noFill/>
                  </a:ln>
                  <a:effectLst>
                    <a:outerShdw dist="25400" dir="5400000" algn="ctr" rotWithShape="0">
                      <a:srgbClr val="8A001A"/>
                    </a:outerShdw>
                  </a:effectLst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79" name="AutoShape 214"/>
                  <p:cNvSpPr>
                    <a:spLocks noChangeArrowheads="1"/>
                  </p:cNvSpPr>
                  <p:nvPr/>
                </p:nvSpPr>
                <p:spPr bwMode="auto">
                  <a:xfrm>
                    <a:off x="82" y="2155"/>
                    <a:ext cx="61" cy="6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4957 w 21600"/>
                      <a:gd name="T13" fmla="*/ 2125 h 21600"/>
                      <a:gd name="T14" fmla="*/ 16643 w 21600"/>
                      <a:gd name="T15" fmla="*/ 1381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solidFill>
                    <a:srgbClr val="FFEFEF"/>
                  </a:solidFill>
                  <a:ln>
                    <a:noFill/>
                  </a:ln>
                  <a:effectLst>
                    <a:outerShdw dist="25400" dir="5400000" algn="ctr" rotWithShape="0">
                      <a:srgbClr val="8A001A"/>
                    </a:outerShdw>
                  </a:effectLst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80" name="AutoShape 215"/>
                  <p:cNvSpPr>
                    <a:spLocks noChangeArrowheads="1"/>
                  </p:cNvSpPr>
                  <p:nvPr/>
                </p:nvSpPr>
                <p:spPr bwMode="auto">
                  <a:xfrm>
                    <a:off x="571" y="1828"/>
                    <a:ext cx="61" cy="6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4957 w 21600"/>
                      <a:gd name="T13" fmla="*/ 2439 h 21600"/>
                      <a:gd name="T14" fmla="*/ 16643 w 21600"/>
                      <a:gd name="T15" fmla="*/ 13587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solidFill>
                    <a:srgbClr val="FFEFEF"/>
                  </a:solidFill>
                  <a:ln>
                    <a:noFill/>
                  </a:ln>
                  <a:effectLst>
                    <a:outerShdw dist="25400" dir="5400000" algn="ctr" rotWithShape="0">
                      <a:srgbClr val="8A001A"/>
                    </a:outerShdw>
                  </a:effectLst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81" name="AutoShape 216"/>
                  <p:cNvSpPr>
                    <a:spLocks noChangeArrowheads="1"/>
                  </p:cNvSpPr>
                  <p:nvPr/>
                </p:nvSpPr>
                <p:spPr bwMode="auto">
                  <a:xfrm>
                    <a:off x="571" y="2155"/>
                    <a:ext cx="61" cy="6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17694720 60000 65536"/>
                      <a:gd name="T9" fmla="*/ 11796480 60000 65536"/>
                      <a:gd name="T10" fmla="*/ 5898240 60000 65536"/>
                      <a:gd name="T11" fmla="*/ 0 60000 65536"/>
                      <a:gd name="T12" fmla="*/ 4957 w 21600"/>
                      <a:gd name="T13" fmla="*/ 2125 h 21600"/>
                      <a:gd name="T14" fmla="*/ 16643 w 21600"/>
                      <a:gd name="T15" fmla="*/ 1381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10860" y="2187"/>
                        </a:moveTo>
                        <a:cubicBezTo>
                          <a:pt x="10451" y="1746"/>
                          <a:pt x="9529" y="1018"/>
                          <a:pt x="9015" y="730"/>
                        </a:cubicBezTo>
                        <a:cubicBezTo>
                          <a:pt x="7865" y="152"/>
                          <a:pt x="6685" y="0"/>
                          <a:pt x="5415" y="0"/>
                        </a:cubicBezTo>
                        <a:cubicBezTo>
                          <a:pt x="4175" y="152"/>
                          <a:pt x="2995" y="575"/>
                          <a:pt x="1967" y="1305"/>
                        </a:cubicBezTo>
                        <a:cubicBezTo>
                          <a:pt x="1150" y="2187"/>
                          <a:pt x="575" y="3222"/>
                          <a:pt x="242" y="4220"/>
                        </a:cubicBezTo>
                        <a:cubicBezTo>
                          <a:pt x="0" y="5410"/>
                          <a:pt x="242" y="6560"/>
                          <a:pt x="575" y="7597"/>
                        </a:cubicBezTo>
                        <a:lnTo>
                          <a:pt x="10860" y="21600"/>
                        </a:lnTo>
                        <a:lnTo>
                          <a:pt x="20995" y="7597"/>
                        </a:lnTo>
                        <a:cubicBezTo>
                          <a:pt x="21480" y="6560"/>
                          <a:pt x="21600" y="5410"/>
                          <a:pt x="21480" y="4220"/>
                        </a:cubicBezTo>
                        <a:cubicBezTo>
                          <a:pt x="21115" y="3222"/>
                          <a:pt x="20420" y="2187"/>
                          <a:pt x="19632" y="1305"/>
                        </a:cubicBezTo>
                        <a:cubicBezTo>
                          <a:pt x="18575" y="575"/>
                          <a:pt x="17425" y="152"/>
                          <a:pt x="16275" y="0"/>
                        </a:cubicBezTo>
                        <a:cubicBezTo>
                          <a:pt x="15005" y="0"/>
                          <a:pt x="13735" y="152"/>
                          <a:pt x="12705" y="730"/>
                        </a:cubicBezTo>
                        <a:cubicBezTo>
                          <a:pt x="12176" y="1018"/>
                          <a:pt x="11254" y="1746"/>
                          <a:pt x="10860" y="2187"/>
                        </a:cubicBezTo>
                        <a:close/>
                      </a:path>
                    </a:pathLst>
                  </a:custGeom>
                  <a:solidFill>
                    <a:srgbClr val="FFEFEF"/>
                  </a:solidFill>
                  <a:ln>
                    <a:noFill/>
                  </a:ln>
                  <a:effectLst>
                    <a:outerShdw dist="25400" dir="5400000" algn="ctr" rotWithShape="0">
                      <a:srgbClr val="8A001A"/>
                    </a:outerShdw>
                  </a:effectLst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495" name="Group 191"/>
                <p:cNvGrpSpPr>
                  <a:grpSpLocks/>
                </p:cNvGrpSpPr>
                <p:nvPr/>
              </p:nvGrpSpPr>
              <p:grpSpPr bwMode="auto">
                <a:xfrm>
                  <a:off x="204" y="312"/>
                  <a:ext cx="317" cy="205"/>
                  <a:chOff x="0" y="0"/>
                  <a:chExt cx="317" cy="205"/>
                </a:xfrm>
              </p:grpSpPr>
              <p:grpSp>
                <p:nvGrpSpPr>
                  <p:cNvPr id="19496" name="Group 192"/>
                  <p:cNvGrpSpPr>
                    <a:grpSpLocks/>
                  </p:cNvGrpSpPr>
                  <p:nvPr/>
                </p:nvGrpSpPr>
                <p:grpSpPr bwMode="auto">
                  <a:xfrm>
                    <a:off x="20" y="0"/>
                    <a:ext cx="71" cy="57"/>
                    <a:chOff x="0" y="0"/>
                    <a:chExt cx="113" cy="90"/>
                  </a:xfrm>
                </p:grpSpPr>
                <p:sp>
                  <p:nvSpPr>
                    <p:cNvPr id="19509" name="Oval 2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" y="0"/>
                      <a:ext cx="90" cy="9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2125"/>
                        </a:gs>
                        <a:gs pos="100000">
                          <a:srgbClr val="180F11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510" name="Freeform 220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0" y="22"/>
                      <a:ext cx="91" cy="45"/>
                    </a:xfrm>
                    <a:custGeom>
                      <a:avLst/>
                      <a:gdLst>
                        <a:gd name="T0" fmla="*/ 2 w 171"/>
                        <a:gd name="T1" fmla="*/ 23 h 102"/>
                        <a:gd name="T2" fmla="*/ 27 w 171"/>
                        <a:gd name="T3" fmla="*/ 3 h 102"/>
                        <a:gd name="T4" fmla="*/ 63 w 171"/>
                        <a:gd name="T5" fmla="*/ 3 h 102"/>
                        <a:gd name="T6" fmla="*/ 87 w 171"/>
                        <a:gd name="T7" fmla="*/ 23 h 102"/>
                        <a:gd name="T8" fmla="*/ 38 w 171"/>
                        <a:gd name="T9" fmla="*/ 43 h 102"/>
                        <a:gd name="T10" fmla="*/ 2 w 171"/>
                        <a:gd name="T11" fmla="*/ 23 h 102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171"/>
                        <a:gd name="T19" fmla="*/ 0 h 102"/>
                        <a:gd name="T20" fmla="*/ 171 w 171"/>
                        <a:gd name="T21" fmla="*/ 102 h 102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171" h="102">
                          <a:moveTo>
                            <a:pt x="4" y="52"/>
                          </a:moveTo>
                          <a:cubicBezTo>
                            <a:pt x="0" y="37"/>
                            <a:pt x="31" y="14"/>
                            <a:pt x="50" y="7"/>
                          </a:cubicBezTo>
                          <a:cubicBezTo>
                            <a:pt x="69" y="0"/>
                            <a:pt x="99" y="0"/>
                            <a:pt x="118" y="7"/>
                          </a:cubicBezTo>
                          <a:cubicBezTo>
                            <a:pt x="137" y="14"/>
                            <a:pt x="171" y="37"/>
                            <a:pt x="163" y="52"/>
                          </a:cubicBezTo>
                          <a:cubicBezTo>
                            <a:pt x="155" y="67"/>
                            <a:pt x="98" y="94"/>
                            <a:pt x="72" y="98"/>
                          </a:cubicBezTo>
                          <a:cubicBezTo>
                            <a:pt x="46" y="102"/>
                            <a:pt x="8" y="67"/>
                            <a:pt x="4" y="52"/>
                          </a:cubicBez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9497" name="Group 195"/>
                  <p:cNvGrpSpPr>
                    <a:grpSpLocks/>
                  </p:cNvGrpSpPr>
                  <p:nvPr/>
                </p:nvGrpSpPr>
                <p:grpSpPr bwMode="auto">
                  <a:xfrm flipH="1">
                    <a:off x="227" y="13"/>
                    <a:ext cx="70" cy="57"/>
                    <a:chOff x="0" y="0"/>
                    <a:chExt cx="113" cy="90"/>
                  </a:xfrm>
                </p:grpSpPr>
                <p:sp>
                  <p:nvSpPr>
                    <p:cNvPr id="19507" name="Oval 2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" y="0"/>
                      <a:ext cx="90" cy="9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332125"/>
                        </a:gs>
                        <a:gs pos="100000">
                          <a:srgbClr val="180F11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508" name="Freeform 223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0" y="22"/>
                      <a:ext cx="91" cy="45"/>
                    </a:xfrm>
                    <a:custGeom>
                      <a:avLst/>
                      <a:gdLst>
                        <a:gd name="T0" fmla="*/ 2 w 171"/>
                        <a:gd name="T1" fmla="*/ 23 h 102"/>
                        <a:gd name="T2" fmla="*/ 27 w 171"/>
                        <a:gd name="T3" fmla="*/ 3 h 102"/>
                        <a:gd name="T4" fmla="*/ 63 w 171"/>
                        <a:gd name="T5" fmla="*/ 3 h 102"/>
                        <a:gd name="T6" fmla="*/ 87 w 171"/>
                        <a:gd name="T7" fmla="*/ 23 h 102"/>
                        <a:gd name="T8" fmla="*/ 38 w 171"/>
                        <a:gd name="T9" fmla="*/ 43 h 102"/>
                        <a:gd name="T10" fmla="*/ 2 w 171"/>
                        <a:gd name="T11" fmla="*/ 23 h 102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171"/>
                        <a:gd name="T19" fmla="*/ 0 h 102"/>
                        <a:gd name="T20" fmla="*/ 171 w 171"/>
                        <a:gd name="T21" fmla="*/ 102 h 102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171" h="102">
                          <a:moveTo>
                            <a:pt x="4" y="52"/>
                          </a:moveTo>
                          <a:cubicBezTo>
                            <a:pt x="0" y="37"/>
                            <a:pt x="31" y="14"/>
                            <a:pt x="50" y="7"/>
                          </a:cubicBezTo>
                          <a:cubicBezTo>
                            <a:pt x="69" y="0"/>
                            <a:pt x="99" y="0"/>
                            <a:pt x="118" y="7"/>
                          </a:cubicBezTo>
                          <a:cubicBezTo>
                            <a:pt x="137" y="14"/>
                            <a:pt x="171" y="37"/>
                            <a:pt x="163" y="52"/>
                          </a:cubicBezTo>
                          <a:cubicBezTo>
                            <a:pt x="155" y="67"/>
                            <a:pt x="98" y="94"/>
                            <a:pt x="72" y="98"/>
                          </a:cubicBezTo>
                          <a:cubicBezTo>
                            <a:pt x="46" y="102"/>
                            <a:pt x="8" y="67"/>
                            <a:pt x="4" y="52"/>
                          </a:cubicBez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9498" name="Oval 224"/>
                  <p:cNvSpPr>
                    <a:spLocks noChangeArrowheads="1"/>
                  </p:cNvSpPr>
                  <p:nvPr/>
                </p:nvSpPr>
                <p:spPr bwMode="auto">
                  <a:xfrm>
                    <a:off x="0" y="52"/>
                    <a:ext cx="89" cy="8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A3262">
                          <a:alpha val="70000"/>
                        </a:srgbClr>
                      </a:gs>
                      <a:gs pos="100000">
                        <a:srgbClr val="FFDEBD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grpSp>
                <p:nvGrpSpPr>
                  <p:cNvPr id="19499" name="Group 199"/>
                  <p:cNvGrpSpPr>
                    <a:grpSpLocks/>
                  </p:cNvGrpSpPr>
                  <p:nvPr/>
                </p:nvGrpSpPr>
                <p:grpSpPr bwMode="auto">
                  <a:xfrm>
                    <a:off x="227" y="65"/>
                    <a:ext cx="90" cy="89"/>
                    <a:chOff x="0" y="0"/>
                    <a:chExt cx="159" cy="159"/>
                  </a:xfrm>
                </p:grpSpPr>
                <p:sp>
                  <p:nvSpPr>
                    <p:cNvPr id="19505" name="Oval 2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158" cy="1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A3262">
                            <a:alpha val="70000"/>
                          </a:srgbClr>
                        </a:gs>
                        <a:gs pos="100000">
                          <a:srgbClr val="FFDEBD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506" name="Oval 2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" y="23"/>
                      <a:ext cx="92" cy="9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13B59">
                            <a:alpha val="29999"/>
                          </a:srgbClr>
                        </a:gs>
                        <a:gs pos="100000">
                          <a:srgbClr val="FFDEBD">
                            <a:alpha val="0"/>
                          </a:srgbClr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</p:grpSp>
              <p:sp>
                <p:nvSpPr>
                  <p:cNvPr id="19500" name="AutoShape 228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53" y="77"/>
                    <a:ext cx="14" cy="5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629 w 21600"/>
                      <a:gd name="T13" fmla="*/ 4569 h 21600"/>
                      <a:gd name="T14" fmla="*/ 16971 w 21600"/>
                      <a:gd name="T15" fmla="*/ 17031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EEC0B4"/>
                      </a:gs>
                      <a:gs pos="100000">
                        <a:srgbClr val="F1CDC3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01" name="Oval 229"/>
                  <p:cNvSpPr>
                    <a:spLocks noChangeArrowheads="1"/>
                  </p:cNvSpPr>
                  <p:nvPr/>
                </p:nvSpPr>
                <p:spPr bwMode="auto">
                  <a:xfrm>
                    <a:off x="102" y="38"/>
                    <a:ext cx="129" cy="12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BE8DD">
                          <a:alpha val="59998"/>
                        </a:srgbClr>
                      </a:gs>
                      <a:gs pos="100000">
                        <a:schemeClr val="bg1">
                          <a:alpha val="20000"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zh-CN"/>
                  </a:p>
                </p:txBody>
              </p:sp>
              <p:grpSp>
                <p:nvGrpSpPr>
                  <p:cNvPr id="19502" name="Group 204"/>
                  <p:cNvGrpSpPr>
                    <a:grpSpLocks/>
                  </p:cNvGrpSpPr>
                  <p:nvPr/>
                </p:nvGrpSpPr>
                <p:grpSpPr bwMode="auto">
                  <a:xfrm>
                    <a:off x="97" y="154"/>
                    <a:ext cx="129" cy="51"/>
                    <a:chOff x="0" y="0"/>
                    <a:chExt cx="227" cy="91"/>
                  </a:xfrm>
                </p:grpSpPr>
                <p:sp>
                  <p:nvSpPr>
                    <p:cNvPr id="19503" name="Oval 2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0" y="0"/>
                      <a:ext cx="227" cy="9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D1A3">
                            <a:alpha val="39998"/>
                          </a:srgbClr>
                        </a:gs>
                        <a:gs pos="100000">
                          <a:srgbClr val="FFDEBD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zh-CN"/>
                    </a:p>
                  </p:txBody>
                </p:sp>
                <p:sp>
                  <p:nvSpPr>
                    <p:cNvPr id="19504" name="Freeform 232"/>
                    <p:cNvSpPr>
                      <a:spLocks/>
                    </p:cNvSpPr>
                    <p:nvPr/>
                  </p:nvSpPr>
                  <p:spPr bwMode="auto">
                    <a:xfrm>
                      <a:off x="82" y="46"/>
                      <a:ext cx="61" cy="4"/>
                    </a:xfrm>
                    <a:custGeom>
                      <a:avLst/>
                      <a:gdLst>
                        <a:gd name="T0" fmla="*/ 0 w 68"/>
                        <a:gd name="T1" fmla="*/ 4 h 4"/>
                        <a:gd name="T2" fmla="*/ 61 w 68"/>
                        <a:gd name="T3" fmla="*/ 4 h 4"/>
                        <a:gd name="T4" fmla="*/ 0 60000 65536"/>
                        <a:gd name="T5" fmla="*/ 0 60000 65536"/>
                        <a:gd name="T6" fmla="*/ 0 w 68"/>
                        <a:gd name="T7" fmla="*/ 0 h 4"/>
                        <a:gd name="T8" fmla="*/ 68 w 68"/>
                        <a:gd name="T9" fmla="*/ 4 h 4"/>
                      </a:gdLst>
                      <a:ahLst/>
                      <a:cxnLst>
                        <a:cxn ang="T4">
                          <a:pos x="T0" y="T1"/>
                        </a:cxn>
                        <a:cxn ang="T5">
                          <a:pos x="T2" y="T3"/>
                        </a:cxn>
                      </a:cxnLst>
                      <a:rect l="T6" t="T7" r="T8" b="T9"/>
                      <a:pathLst>
                        <a:path w="68" h="4">
                          <a:moveTo>
                            <a:pt x="0" y="4"/>
                          </a:moveTo>
                          <a:cubicBezTo>
                            <a:pt x="19" y="2"/>
                            <a:pt x="38" y="0"/>
                            <a:pt x="68" y="4"/>
                          </a:cubicBezTo>
                        </a:path>
                      </a:pathLst>
                    </a:custGeom>
                    <a:noFill/>
                    <a:ln w="15875">
                      <a:solidFill>
                        <a:srgbClr val="F6D3AC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</p:grpSp>
      <p:sp>
        <p:nvSpPr>
          <p:cNvPr id="19460" name="Freeform 252"/>
          <p:cNvSpPr>
            <a:spLocks noChangeArrowheads="1"/>
          </p:cNvSpPr>
          <p:nvPr/>
        </p:nvSpPr>
        <p:spPr bwMode="auto">
          <a:xfrm rot="-4200000">
            <a:off x="8061325" y="2532063"/>
            <a:ext cx="180975" cy="533400"/>
          </a:xfrm>
          <a:custGeom>
            <a:avLst/>
            <a:gdLst>
              <a:gd name="T0" fmla="*/ 86626 w 1195"/>
              <a:gd name="T1" fmla="*/ 0 h 2472"/>
              <a:gd name="T2" fmla="*/ 70270 w 1195"/>
              <a:gd name="T3" fmla="*/ 40134 h 2472"/>
              <a:gd name="T4" fmla="*/ 61183 w 1195"/>
              <a:gd name="T5" fmla="*/ 62144 h 2472"/>
              <a:gd name="T6" fmla="*/ 57549 w 1195"/>
              <a:gd name="T7" fmla="*/ 69912 h 2472"/>
              <a:gd name="T8" fmla="*/ 48462 w 1195"/>
              <a:gd name="T9" fmla="*/ 94510 h 2472"/>
              <a:gd name="T10" fmla="*/ 37558 w 1195"/>
              <a:gd name="T11" fmla="*/ 124287 h 2472"/>
              <a:gd name="T12" fmla="*/ 25745 w 1195"/>
              <a:gd name="T13" fmla="*/ 167011 h 2472"/>
              <a:gd name="T14" fmla="*/ 19385 w 1195"/>
              <a:gd name="T15" fmla="*/ 190315 h 2472"/>
              <a:gd name="T16" fmla="*/ 11207 w 1195"/>
              <a:gd name="T17" fmla="*/ 234333 h 2472"/>
              <a:gd name="T18" fmla="*/ 5755 w 1195"/>
              <a:gd name="T19" fmla="*/ 279647 h 2472"/>
              <a:gd name="T20" fmla="*/ 6664 w 1195"/>
              <a:gd name="T21" fmla="*/ 371567 h 2472"/>
              <a:gd name="T22" fmla="*/ 14841 w 1195"/>
              <a:gd name="T23" fmla="*/ 406523 h 2472"/>
              <a:gd name="T24" fmla="*/ 20293 w 1195"/>
              <a:gd name="T25" fmla="*/ 419470 h 2472"/>
              <a:gd name="T26" fmla="*/ 23019 w 1195"/>
              <a:gd name="T27" fmla="*/ 428533 h 2472"/>
              <a:gd name="T28" fmla="*/ 29380 w 1195"/>
              <a:gd name="T29" fmla="*/ 449247 h 2472"/>
              <a:gd name="T30" fmla="*/ 35741 w 1195"/>
              <a:gd name="T31" fmla="*/ 460899 h 2472"/>
              <a:gd name="T32" fmla="*/ 53005 w 1195"/>
              <a:gd name="T33" fmla="*/ 490676 h 2472"/>
              <a:gd name="T34" fmla="*/ 63001 w 1195"/>
              <a:gd name="T35" fmla="*/ 504917 h 2472"/>
              <a:gd name="T36" fmla="*/ 75722 w 1195"/>
              <a:gd name="T37" fmla="*/ 521748 h 2472"/>
              <a:gd name="T38" fmla="*/ 83900 w 1195"/>
              <a:gd name="T39" fmla="*/ 530811 h 2472"/>
              <a:gd name="T40" fmla="*/ 86626 w 1195"/>
              <a:gd name="T41" fmla="*/ 533400 h 2472"/>
              <a:gd name="T42" fmla="*/ 96621 w 1195"/>
              <a:gd name="T43" fmla="*/ 529516 h 2472"/>
              <a:gd name="T44" fmla="*/ 104799 w 1195"/>
              <a:gd name="T45" fmla="*/ 521748 h 2472"/>
              <a:gd name="T46" fmla="*/ 107525 w 1195"/>
              <a:gd name="T47" fmla="*/ 519159 h 2472"/>
              <a:gd name="T48" fmla="*/ 129333 w 1195"/>
              <a:gd name="T49" fmla="*/ 490676 h 2472"/>
              <a:gd name="T50" fmla="*/ 133876 w 1195"/>
              <a:gd name="T51" fmla="*/ 481614 h 2472"/>
              <a:gd name="T52" fmla="*/ 142054 w 1195"/>
              <a:gd name="T53" fmla="*/ 469962 h 2472"/>
              <a:gd name="T54" fmla="*/ 150232 w 1195"/>
              <a:gd name="T55" fmla="*/ 459604 h 2472"/>
              <a:gd name="T56" fmla="*/ 162953 w 1195"/>
              <a:gd name="T57" fmla="*/ 436300 h 2472"/>
              <a:gd name="T58" fmla="*/ 165679 w 1195"/>
              <a:gd name="T59" fmla="*/ 431122 h 2472"/>
              <a:gd name="T60" fmla="*/ 168405 w 1195"/>
              <a:gd name="T61" fmla="*/ 425943 h 2472"/>
              <a:gd name="T62" fmla="*/ 173857 w 1195"/>
              <a:gd name="T63" fmla="*/ 410407 h 2472"/>
              <a:gd name="T64" fmla="*/ 178400 w 1195"/>
              <a:gd name="T65" fmla="*/ 378041 h 2472"/>
              <a:gd name="T66" fmla="*/ 176583 w 1195"/>
              <a:gd name="T67" fmla="*/ 265405 h 2472"/>
              <a:gd name="T68" fmla="*/ 171131 w 1195"/>
              <a:gd name="T69" fmla="*/ 234333 h 2472"/>
              <a:gd name="T70" fmla="*/ 152958 w 1195"/>
              <a:gd name="T71" fmla="*/ 173484 h 2472"/>
              <a:gd name="T72" fmla="*/ 149323 w 1195"/>
              <a:gd name="T73" fmla="*/ 161833 h 2472"/>
              <a:gd name="T74" fmla="*/ 132059 w 1195"/>
              <a:gd name="T75" fmla="*/ 124287 h 2472"/>
              <a:gd name="T76" fmla="*/ 125698 w 1195"/>
              <a:gd name="T77" fmla="*/ 107457 h 2472"/>
              <a:gd name="T78" fmla="*/ 121155 w 1195"/>
              <a:gd name="T79" fmla="*/ 99689 h 2472"/>
              <a:gd name="T80" fmla="*/ 115703 w 1195"/>
              <a:gd name="T81" fmla="*/ 86742 h 2472"/>
              <a:gd name="T82" fmla="*/ 106616 w 1195"/>
              <a:gd name="T83" fmla="*/ 58260 h 2472"/>
              <a:gd name="T84" fmla="*/ 103890 w 1195"/>
              <a:gd name="T85" fmla="*/ 46608 h 2472"/>
              <a:gd name="T86" fmla="*/ 94804 w 1195"/>
              <a:gd name="T87" fmla="*/ 23304 h 2472"/>
              <a:gd name="T88" fmla="*/ 86626 w 1195"/>
              <a:gd name="T89" fmla="*/ 0 h 247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95"/>
              <a:gd name="T136" fmla="*/ 0 h 2472"/>
              <a:gd name="T137" fmla="*/ 1195 w 1195"/>
              <a:gd name="T138" fmla="*/ 2472 h 247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95" h="2472">
                <a:moveTo>
                  <a:pt x="572" y="0"/>
                </a:moveTo>
                <a:cubicBezTo>
                  <a:pt x="532" y="60"/>
                  <a:pt x="501" y="125"/>
                  <a:pt x="464" y="186"/>
                </a:cubicBezTo>
                <a:cubicBezTo>
                  <a:pt x="444" y="220"/>
                  <a:pt x="424" y="254"/>
                  <a:pt x="404" y="288"/>
                </a:cubicBezTo>
                <a:cubicBezTo>
                  <a:pt x="397" y="300"/>
                  <a:pt x="385" y="311"/>
                  <a:pt x="380" y="324"/>
                </a:cubicBezTo>
                <a:cubicBezTo>
                  <a:pt x="364" y="364"/>
                  <a:pt x="341" y="401"/>
                  <a:pt x="320" y="438"/>
                </a:cubicBezTo>
                <a:cubicBezTo>
                  <a:pt x="294" y="483"/>
                  <a:pt x="277" y="532"/>
                  <a:pt x="248" y="576"/>
                </a:cubicBezTo>
                <a:cubicBezTo>
                  <a:pt x="234" y="645"/>
                  <a:pt x="198" y="710"/>
                  <a:pt x="170" y="774"/>
                </a:cubicBezTo>
                <a:cubicBezTo>
                  <a:pt x="154" y="810"/>
                  <a:pt x="150" y="849"/>
                  <a:pt x="128" y="882"/>
                </a:cubicBezTo>
                <a:cubicBezTo>
                  <a:pt x="114" y="951"/>
                  <a:pt x="89" y="1017"/>
                  <a:pt x="74" y="1086"/>
                </a:cubicBezTo>
                <a:cubicBezTo>
                  <a:pt x="60" y="1148"/>
                  <a:pt x="56" y="1241"/>
                  <a:pt x="38" y="1296"/>
                </a:cubicBezTo>
                <a:cubicBezTo>
                  <a:pt x="23" y="1432"/>
                  <a:pt x="0" y="1591"/>
                  <a:pt x="44" y="1722"/>
                </a:cubicBezTo>
                <a:cubicBezTo>
                  <a:pt x="52" y="1775"/>
                  <a:pt x="68" y="1839"/>
                  <a:pt x="98" y="1884"/>
                </a:cubicBezTo>
                <a:cubicBezTo>
                  <a:pt x="105" y="1912"/>
                  <a:pt x="113" y="1923"/>
                  <a:pt x="134" y="1944"/>
                </a:cubicBezTo>
                <a:cubicBezTo>
                  <a:pt x="151" y="2013"/>
                  <a:pt x="127" y="1928"/>
                  <a:pt x="152" y="1986"/>
                </a:cubicBezTo>
                <a:cubicBezTo>
                  <a:pt x="167" y="2021"/>
                  <a:pt x="170" y="2050"/>
                  <a:pt x="194" y="2082"/>
                </a:cubicBezTo>
                <a:cubicBezTo>
                  <a:pt x="203" y="2109"/>
                  <a:pt x="212" y="2118"/>
                  <a:pt x="236" y="2136"/>
                </a:cubicBezTo>
                <a:cubicBezTo>
                  <a:pt x="250" y="2178"/>
                  <a:pt x="315" y="2247"/>
                  <a:pt x="350" y="2274"/>
                </a:cubicBezTo>
                <a:cubicBezTo>
                  <a:pt x="365" y="2304"/>
                  <a:pt x="391" y="2315"/>
                  <a:pt x="416" y="2340"/>
                </a:cubicBezTo>
                <a:cubicBezTo>
                  <a:pt x="442" y="2366"/>
                  <a:pt x="465" y="2406"/>
                  <a:pt x="500" y="2418"/>
                </a:cubicBezTo>
                <a:cubicBezTo>
                  <a:pt x="528" y="2446"/>
                  <a:pt x="511" y="2431"/>
                  <a:pt x="554" y="2460"/>
                </a:cubicBezTo>
                <a:cubicBezTo>
                  <a:pt x="560" y="2464"/>
                  <a:pt x="572" y="2472"/>
                  <a:pt x="572" y="2472"/>
                </a:cubicBezTo>
                <a:cubicBezTo>
                  <a:pt x="618" y="2457"/>
                  <a:pt x="596" y="2462"/>
                  <a:pt x="638" y="2454"/>
                </a:cubicBezTo>
                <a:cubicBezTo>
                  <a:pt x="656" y="2442"/>
                  <a:pt x="674" y="2430"/>
                  <a:pt x="692" y="2418"/>
                </a:cubicBezTo>
                <a:cubicBezTo>
                  <a:pt x="698" y="2414"/>
                  <a:pt x="710" y="2406"/>
                  <a:pt x="710" y="2406"/>
                </a:cubicBezTo>
                <a:cubicBezTo>
                  <a:pt x="745" y="2353"/>
                  <a:pt x="809" y="2319"/>
                  <a:pt x="854" y="2274"/>
                </a:cubicBezTo>
                <a:cubicBezTo>
                  <a:pt x="890" y="2238"/>
                  <a:pt x="857" y="2263"/>
                  <a:pt x="884" y="2232"/>
                </a:cubicBezTo>
                <a:cubicBezTo>
                  <a:pt x="884" y="2232"/>
                  <a:pt x="929" y="2187"/>
                  <a:pt x="938" y="2178"/>
                </a:cubicBezTo>
                <a:cubicBezTo>
                  <a:pt x="974" y="2142"/>
                  <a:pt x="942" y="2206"/>
                  <a:pt x="992" y="2130"/>
                </a:cubicBezTo>
                <a:cubicBezTo>
                  <a:pt x="1017" y="2092"/>
                  <a:pt x="1048" y="2059"/>
                  <a:pt x="1076" y="2022"/>
                </a:cubicBezTo>
                <a:cubicBezTo>
                  <a:pt x="1082" y="2014"/>
                  <a:pt x="1088" y="2006"/>
                  <a:pt x="1094" y="1998"/>
                </a:cubicBezTo>
                <a:cubicBezTo>
                  <a:pt x="1100" y="1990"/>
                  <a:pt x="1112" y="1974"/>
                  <a:pt x="1112" y="1974"/>
                </a:cubicBezTo>
                <a:cubicBezTo>
                  <a:pt x="1120" y="1949"/>
                  <a:pt x="1134" y="1924"/>
                  <a:pt x="1148" y="1902"/>
                </a:cubicBezTo>
                <a:cubicBezTo>
                  <a:pt x="1160" y="1852"/>
                  <a:pt x="1168" y="1802"/>
                  <a:pt x="1178" y="1752"/>
                </a:cubicBezTo>
                <a:cubicBezTo>
                  <a:pt x="1190" y="1579"/>
                  <a:pt x="1195" y="1401"/>
                  <a:pt x="1166" y="1230"/>
                </a:cubicBezTo>
                <a:cubicBezTo>
                  <a:pt x="1158" y="1185"/>
                  <a:pt x="1156" y="1125"/>
                  <a:pt x="1130" y="1086"/>
                </a:cubicBezTo>
                <a:cubicBezTo>
                  <a:pt x="1110" y="988"/>
                  <a:pt x="1066" y="888"/>
                  <a:pt x="1010" y="804"/>
                </a:cubicBezTo>
                <a:cubicBezTo>
                  <a:pt x="1000" y="789"/>
                  <a:pt x="995" y="766"/>
                  <a:pt x="986" y="750"/>
                </a:cubicBezTo>
                <a:cubicBezTo>
                  <a:pt x="954" y="692"/>
                  <a:pt x="919" y="623"/>
                  <a:pt x="872" y="576"/>
                </a:cubicBezTo>
                <a:cubicBezTo>
                  <a:pt x="864" y="551"/>
                  <a:pt x="846" y="520"/>
                  <a:pt x="830" y="498"/>
                </a:cubicBezTo>
                <a:cubicBezTo>
                  <a:pt x="808" y="467"/>
                  <a:pt x="816" y="494"/>
                  <a:pt x="800" y="462"/>
                </a:cubicBezTo>
                <a:cubicBezTo>
                  <a:pt x="788" y="438"/>
                  <a:pt x="784" y="422"/>
                  <a:pt x="764" y="402"/>
                </a:cubicBezTo>
                <a:cubicBezTo>
                  <a:pt x="752" y="354"/>
                  <a:pt x="724" y="314"/>
                  <a:pt x="704" y="270"/>
                </a:cubicBezTo>
                <a:cubicBezTo>
                  <a:pt x="696" y="253"/>
                  <a:pt x="697" y="232"/>
                  <a:pt x="686" y="216"/>
                </a:cubicBezTo>
                <a:cubicBezTo>
                  <a:pt x="663" y="182"/>
                  <a:pt x="646" y="144"/>
                  <a:pt x="626" y="108"/>
                </a:cubicBezTo>
                <a:cubicBezTo>
                  <a:pt x="607" y="74"/>
                  <a:pt x="572" y="40"/>
                  <a:pt x="572" y="0"/>
                </a:cubicBezTo>
                <a:close/>
              </a:path>
            </a:pathLst>
          </a:custGeom>
          <a:gradFill rotWithShape="0">
            <a:gsLst>
              <a:gs pos="0">
                <a:srgbClr val="FFE5FF"/>
              </a:gs>
              <a:gs pos="100000">
                <a:srgbClr val="EC009D"/>
              </a:gs>
            </a:gsLst>
            <a:path path="rect">
              <a:fillToRect r="100000" b="100000"/>
            </a:path>
          </a:gradFill>
          <a:ln>
            <a:noFill/>
          </a:ln>
          <a:effectLst>
            <a:outerShdw dist="80322" dir="1106097" algn="ctr" rotWithShape="0">
              <a:srgbClr val="50766C"/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/>
          <a:lstStyle/>
          <a:p>
            <a:endParaRPr lang="zh-CN" altLang="en-US"/>
          </a:p>
        </p:txBody>
      </p:sp>
      <p:sp>
        <p:nvSpPr>
          <p:cNvPr id="19461" name="Freeform 252"/>
          <p:cNvSpPr>
            <a:spLocks noChangeArrowheads="1"/>
          </p:cNvSpPr>
          <p:nvPr/>
        </p:nvSpPr>
        <p:spPr bwMode="auto">
          <a:xfrm rot="-4613953">
            <a:off x="6500813" y="4652963"/>
            <a:ext cx="128587" cy="839787"/>
          </a:xfrm>
          <a:custGeom>
            <a:avLst/>
            <a:gdLst>
              <a:gd name="T0" fmla="*/ 61550 w 1195"/>
              <a:gd name="T1" fmla="*/ 0 h 2472"/>
              <a:gd name="T2" fmla="*/ 49928 w 1195"/>
              <a:gd name="T3" fmla="*/ 63188 h 2472"/>
              <a:gd name="T4" fmla="*/ 43472 w 1195"/>
              <a:gd name="T5" fmla="*/ 97839 h 2472"/>
              <a:gd name="T6" fmla="*/ 40890 w 1195"/>
              <a:gd name="T7" fmla="*/ 110069 h 2472"/>
              <a:gd name="T8" fmla="*/ 34433 w 1195"/>
              <a:gd name="T9" fmla="*/ 148797 h 2472"/>
              <a:gd name="T10" fmla="*/ 26686 w 1195"/>
              <a:gd name="T11" fmla="*/ 195679 h 2472"/>
              <a:gd name="T12" fmla="*/ 18293 w 1195"/>
              <a:gd name="T13" fmla="*/ 262943 h 2472"/>
              <a:gd name="T14" fmla="*/ 13773 w 1195"/>
              <a:gd name="T15" fmla="*/ 299633 h 2472"/>
              <a:gd name="T16" fmla="*/ 7963 w 1195"/>
              <a:gd name="T17" fmla="*/ 368936 h 2472"/>
              <a:gd name="T18" fmla="*/ 4089 w 1195"/>
              <a:gd name="T19" fmla="*/ 440277 h 2472"/>
              <a:gd name="T20" fmla="*/ 4735 w 1195"/>
              <a:gd name="T21" fmla="*/ 584997 h 2472"/>
              <a:gd name="T22" fmla="*/ 10545 w 1195"/>
              <a:gd name="T23" fmla="*/ 640032 h 2472"/>
              <a:gd name="T24" fmla="*/ 14419 w 1195"/>
              <a:gd name="T25" fmla="*/ 660415 h 2472"/>
              <a:gd name="T26" fmla="*/ 16356 w 1195"/>
              <a:gd name="T27" fmla="*/ 674683 h 2472"/>
              <a:gd name="T28" fmla="*/ 20875 w 1195"/>
              <a:gd name="T29" fmla="*/ 707296 h 2472"/>
              <a:gd name="T30" fmla="*/ 25395 w 1195"/>
              <a:gd name="T31" fmla="*/ 725641 h 2472"/>
              <a:gd name="T32" fmla="*/ 37661 w 1195"/>
              <a:gd name="T33" fmla="*/ 772523 h 2472"/>
              <a:gd name="T34" fmla="*/ 44763 w 1195"/>
              <a:gd name="T35" fmla="*/ 794944 h 2472"/>
              <a:gd name="T36" fmla="*/ 53802 w 1195"/>
              <a:gd name="T37" fmla="*/ 821442 h 2472"/>
              <a:gd name="T38" fmla="*/ 59613 w 1195"/>
              <a:gd name="T39" fmla="*/ 835710 h 2472"/>
              <a:gd name="T40" fmla="*/ 61550 w 1195"/>
              <a:gd name="T41" fmla="*/ 839787 h 2472"/>
              <a:gd name="T42" fmla="*/ 68651 w 1195"/>
              <a:gd name="T43" fmla="*/ 833672 h 2472"/>
              <a:gd name="T44" fmla="*/ 74462 w 1195"/>
              <a:gd name="T45" fmla="*/ 821442 h 2472"/>
              <a:gd name="T46" fmla="*/ 76399 w 1195"/>
              <a:gd name="T47" fmla="*/ 817366 h 2472"/>
              <a:gd name="T48" fmla="*/ 91894 w 1195"/>
              <a:gd name="T49" fmla="*/ 772523 h 2472"/>
              <a:gd name="T50" fmla="*/ 95122 w 1195"/>
              <a:gd name="T51" fmla="*/ 758254 h 2472"/>
              <a:gd name="T52" fmla="*/ 100933 w 1195"/>
              <a:gd name="T53" fmla="*/ 739909 h 2472"/>
              <a:gd name="T54" fmla="*/ 106743 w 1195"/>
              <a:gd name="T55" fmla="*/ 723603 h 2472"/>
              <a:gd name="T56" fmla="*/ 115782 w 1195"/>
              <a:gd name="T57" fmla="*/ 686913 h 2472"/>
              <a:gd name="T58" fmla="*/ 117719 w 1195"/>
              <a:gd name="T59" fmla="*/ 678760 h 2472"/>
              <a:gd name="T60" fmla="*/ 119656 w 1195"/>
              <a:gd name="T61" fmla="*/ 670607 h 2472"/>
              <a:gd name="T62" fmla="*/ 123530 w 1195"/>
              <a:gd name="T63" fmla="*/ 646147 h 2472"/>
              <a:gd name="T64" fmla="*/ 126758 w 1195"/>
              <a:gd name="T65" fmla="*/ 595189 h 2472"/>
              <a:gd name="T66" fmla="*/ 125466 w 1195"/>
              <a:gd name="T67" fmla="*/ 417855 h 2472"/>
              <a:gd name="T68" fmla="*/ 121593 w 1195"/>
              <a:gd name="T69" fmla="*/ 368936 h 2472"/>
              <a:gd name="T70" fmla="*/ 108680 w 1195"/>
              <a:gd name="T71" fmla="*/ 273135 h 2472"/>
              <a:gd name="T72" fmla="*/ 106098 w 1195"/>
              <a:gd name="T73" fmla="*/ 254790 h 2472"/>
              <a:gd name="T74" fmla="*/ 93831 w 1195"/>
              <a:gd name="T75" fmla="*/ 195679 h 2472"/>
              <a:gd name="T76" fmla="*/ 89311 w 1195"/>
              <a:gd name="T77" fmla="*/ 169180 h 2472"/>
              <a:gd name="T78" fmla="*/ 86083 w 1195"/>
              <a:gd name="T79" fmla="*/ 156950 h 2472"/>
              <a:gd name="T80" fmla="*/ 82210 w 1195"/>
              <a:gd name="T81" fmla="*/ 136567 h 2472"/>
              <a:gd name="T82" fmla="*/ 75753 w 1195"/>
              <a:gd name="T83" fmla="*/ 91724 h 2472"/>
              <a:gd name="T84" fmla="*/ 73816 w 1195"/>
              <a:gd name="T85" fmla="*/ 73379 h 2472"/>
              <a:gd name="T86" fmla="*/ 67360 w 1195"/>
              <a:gd name="T87" fmla="*/ 36690 h 2472"/>
              <a:gd name="T88" fmla="*/ 61550 w 1195"/>
              <a:gd name="T89" fmla="*/ 0 h 247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95"/>
              <a:gd name="T136" fmla="*/ 0 h 2472"/>
              <a:gd name="T137" fmla="*/ 1195 w 1195"/>
              <a:gd name="T138" fmla="*/ 2472 h 247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95" h="2472">
                <a:moveTo>
                  <a:pt x="572" y="0"/>
                </a:moveTo>
                <a:cubicBezTo>
                  <a:pt x="532" y="60"/>
                  <a:pt x="501" y="125"/>
                  <a:pt x="464" y="186"/>
                </a:cubicBezTo>
                <a:cubicBezTo>
                  <a:pt x="444" y="220"/>
                  <a:pt x="424" y="254"/>
                  <a:pt x="404" y="288"/>
                </a:cubicBezTo>
                <a:cubicBezTo>
                  <a:pt x="397" y="300"/>
                  <a:pt x="385" y="311"/>
                  <a:pt x="380" y="324"/>
                </a:cubicBezTo>
                <a:cubicBezTo>
                  <a:pt x="364" y="364"/>
                  <a:pt x="341" y="401"/>
                  <a:pt x="320" y="438"/>
                </a:cubicBezTo>
                <a:cubicBezTo>
                  <a:pt x="294" y="483"/>
                  <a:pt x="277" y="532"/>
                  <a:pt x="248" y="576"/>
                </a:cubicBezTo>
                <a:cubicBezTo>
                  <a:pt x="234" y="645"/>
                  <a:pt x="198" y="710"/>
                  <a:pt x="170" y="774"/>
                </a:cubicBezTo>
                <a:cubicBezTo>
                  <a:pt x="154" y="810"/>
                  <a:pt x="150" y="849"/>
                  <a:pt x="128" y="882"/>
                </a:cubicBezTo>
                <a:cubicBezTo>
                  <a:pt x="114" y="951"/>
                  <a:pt x="89" y="1017"/>
                  <a:pt x="74" y="1086"/>
                </a:cubicBezTo>
                <a:cubicBezTo>
                  <a:pt x="60" y="1148"/>
                  <a:pt x="56" y="1241"/>
                  <a:pt x="38" y="1296"/>
                </a:cubicBezTo>
                <a:cubicBezTo>
                  <a:pt x="23" y="1432"/>
                  <a:pt x="0" y="1591"/>
                  <a:pt x="44" y="1722"/>
                </a:cubicBezTo>
                <a:cubicBezTo>
                  <a:pt x="52" y="1775"/>
                  <a:pt x="68" y="1839"/>
                  <a:pt x="98" y="1884"/>
                </a:cubicBezTo>
                <a:cubicBezTo>
                  <a:pt x="105" y="1912"/>
                  <a:pt x="113" y="1923"/>
                  <a:pt x="134" y="1944"/>
                </a:cubicBezTo>
                <a:cubicBezTo>
                  <a:pt x="151" y="2013"/>
                  <a:pt x="127" y="1928"/>
                  <a:pt x="152" y="1986"/>
                </a:cubicBezTo>
                <a:cubicBezTo>
                  <a:pt x="167" y="2021"/>
                  <a:pt x="170" y="2050"/>
                  <a:pt x="194" y="2082"/>
                </a:cubicBezTo>
                <a:cubicBezTo>
                  <a:pt x="203" y="2109"/>
                  <a:pt x="212" y="2118"/>
                  <a:pt x="236" y="2136"/>
                </a:cubicBezTo>
                <a:cubicBezTo>
                  <a:pt x="250" y="2178"/>
                  <a:pt x="315" y="2247"/>
                  <a:pt x="350" y="2274"/>
                </a:cubicBezTo>
                <a:cubicBezTo>
                  <a:pt x="365" y="2304"/>
                  <a:pt x="391" y="2315"/>
                  <a:pt x="416" y="2340"/>
                </a:cubicBezTo>
                <a:cubicBezTo>
                  <a:pt x="442" y="2366"/>
                  <a:pt x="465" y="2406"/>
                  <a:pt x="500" y="2418"/>
                </a:cubicBezTo>
                <a:cubicBezTo>
                  <a:pt x="528" y="2446"/>
                  <a:pt x="511" y="2431"/>
                  <a:pt x="554" y="2460"/>
                </a:cubicBezTo>
                <a:cubicBezTo>
                  <a:pt x="560" y="2464"/>
                  <a:pt x="572" y="2472"/>
                  <a:pt x="572" y="2472"/>
                </a:cubicBezTo>
                <a:cubicBezTo>
                  <a:pt x="618" y="2457"/>
                  <a:pt x="596" y="2462"/>
                  <a:pt x="638" y="2454"/>
                </a:cubicBezTo>
                <a:cubicBezTo>
                  <a:pt x="656" y="2442"/>
                  <a:pt x="674" y="2430"/>
                  <a:pt x="692" y="2418"/>
                </a:cubicBezTo>
                <a:cubicBezTo>
                  <a:pt x="698" y="2414"/>
                  <a:pt x="710" y="2406"/>
                  <a:pt x="710" y="2406"/>
                </a:cubicBezTo>
                <a:cubicBezTo>
                  <a:pt x="745" y="2353"/>
                  <a:pt x="809" y="2319"/>
                  <a:pt x="854" y="2274"/>
                </a:cubicBezTo>
                <a:cubicBezTo>
                  <a:pt x="890" y="2238"/>
                  <a:pt x="857" y="2263"/>
                  <a:pt x="884" y="2232"/>
                </a:cubicBezTo>
                <a:cubicBezTo>
                  <a:pt x="884" y="2232"/>
                  <a:pt x="929" y="2187"/>
                  <a:pt x="938" y="2178"/>
                </a:cubicBezTo>
                <a:cubicBezTo>
                  <a:pt x="974" y="2142"/>
                  <a:pt x="942" y="2206"/>
                  <a:pt x="992" y="2130"/>
                </a:cubicBezTo>
                <a:cubicBezTo>
                  <a:pt x="1017" y="2092"/>
                  <a:pt x="1048" y="2059"/>
                  <a:pt x="1076" y="2022"/>
                </a:cubicBezTo>
                <a:cubicBezTo>
                  <a:pt x="1082" y="2014"/>
                  <a:pt x="1088" y="2006"/>
                  <a:pt x="1094" y="1998"/>
                </a:cubicBezTo>
                <a:cubicBezTo>
                  <a:pt x="1100" y="1990"/>
                  <a:pt x="1112" y="1974"/>
                  <a:pt x="1112" y="1974"/>
                </a:cubicBezTo>
                <a:cubicBezTo>
                  <a:pt x="1120" y="1949"/>
                  <a:pt x="1134" y="1924"/>
                  <a:pt x="1148" y="1902"/>
                </a:cubicBezTo>
                <a:cubicBezTo>
                  <a:pt x="1160" y="1852"/>
                  <a:pt x="1168" y="1802"/>
                  <a:pt x="1178" y="1752"/>
                </a:cubicBezTo>
                <a:cubicBezTo>
                  <a:pt x="1190" y="1579"/>
                  <a:pt x="1195" y="1401"/>
                  <a:pt x="1166" y="1230"/>
                </a:cubicBezTo>
                <a:cubicBezTo>
                  <a:pt x="1158" y="1185"/>
                  <a:pt x="1156" y="1125"/>
                  <a:pt x="1130" y="1086"/>
                </a:cubicBezTo>
                <a:cubicBezTo>
                  <a:pt x="1110" y="988"/>
                  <a:pt x="1066" y="888"/>
                  <a:pt x="1010" y="804"/>
                </a:cubicBezTo>
                <a:cubicBezTo>
                  <a:pt x="1000" y="789"/>
                  <a:pt x="995" y="766"/>
                  <a:pt x="986" y="750"/>
                </a:cubicBezTo>
                <a:cubicBezTo>
                  <a:pt x="954" y="692"/>
                  <a:pt x="919" y="623"/>
                  <a:pt x="872" y="576"/>
                </a:cubicBezTo>
                <a:cubicBezTo>
                  <a:pt x="864" y="551"/>
                  <a:pt x="846" y="520"/>
                  <a:pt x="830" y="498"/>
                </a:cubicBezTo>
                <a:cubicBezTo>
                  <a:pt x="808" y="467"/>
                  <a:pt x="816" y="494"/>
                  <a:pt x="800" y="462"/>
                </a:cubicBezTo>
                <a:cubicBezTo>
                  <a:pt x="788" y="438"/>
                  <a:pt x="784" y="422"/>
                  <a:pt x="764" y="402"/>
                </a:cubicBezTo>
                <a:cubicBezTo>
                  <a:pt x="752" y="354"/>
                  <a:pt x="724" y="314"/>
                  <a:pt x="704" y="270"/>
                </a:cubicBezTo>
                <a:cubicBezTo>
                  <a:pt x="696" y="253"/>
                  <a:pt x="697" y="232"/>
                  <a:pt x="686" y="216"/>
                </a:cubicBezTo>
                <a:cubicBezTo>
                  <a:pt x="663" y="182"/>
                  <a:pt x="646" y="144"/>
                  <a:pt x="626" y="108"/>
                </a:cubicBezTo>
                <a:cubicBezTo>
                  <a:pt x="607" y="74"/>
                  <a:pt x="572" y="40"/>
                  <a:pt x="572" y="0"/>
                </a:cubicBezTo>
                <a:close/>
              </a:path>
            </a:pathLst>
          </a:custGeom>
          <a:gradFill rotWithShape="0">
            <a:gsLst>
              <a:gs pos="0">
                <a:srgbClr val="FFE5FF"/>
              </a:gs>
              <a:gs pos="100000">
                <a:srgbClr val="EC009D"/>
              </a:gs>
            </a:gsLst>
            <a:path path="rect">
              <a:fillToRect r="100000" b="100000"/>
            </a:path>
          </a:gradFill>
          <a:ln>
            <a:noFill/>
          </a:ln>
          <a:effectLst>
            <a:outerShdw dist="80322" dir="1106097" algn="ctr" rotWithShape="0">
              <a:srgbClr val="50766C"/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/>
          <a:lstStyle/>
          <a:p>
            <a:endParaRPr lang="zh-CN" altLang="en-US"/>
          </a:p>
        </p:txBody>
      </p:sp>
      <p:sp>
        <p:nvSpPr>
          <p:cNvPr id="19462" name="Freeform 252"/>
          <p:cNvSpPr>
            <a:spLocks noChangeArrowheads="1"/>
          </p:cNvSpPr>
          <p:nvPr/>
        </p:nvSpPr>
        <p:spPr bwMode="auto">
          <a:xfrm rot="-4200000">
            <a:off x="5460206" y="4990307"/>
            <a:ext cx="180975" cy="947738"/>
          </a:xfrm>
          <a:custGeom>
            <a:avLst/>
            <a:gdLst>
              <a:gd name="T0" fmla="*/ 86626 w 1195"/>
              <a:gd name="T1" fmla="*/ 0 h 2472"/>
              <a:gd name="T2" fmla="*/ 70270 w 1195"/>
              <a:gd name="T3" fmla="*/ 71310 h 2472"/>
              <a:gd name="T4" fmla="*/ 61183 w 1195"/>
              <a:gd name="T5" fmla="*/ 110416 h 2472"/>
              <a:gd name="T6" fmla="*/ 57549 w 1195"/>
              <a:gd name="T7" fmla="*/ 124218 h 2472"/>
              <a:gd name="T8" fmla="*/ 48462 w 1195"/>
              <a:gd name="T9" fmla="*/ 167924 h 2472"/>
              <a:gd name="T10" fmla="*/ 37558 w 1195"/>
              <a:gd name="T11" fmla="*/ 220832 h 2472"/>
              <a:gd name="T12" fmla="*/ 25745 w 1195"/>
              <a:gd name="T13" fmla="*/ 296743 h 2472"/>
              <a:gd name="T14" fmla="*/ 19385 w 1195"/>
              <a:gd name="T15" fmla="*/ 338149 h 2472"/>
              <a:gd name="T16" fmla="*/ 11207 w 1195"/>
              <a:gd name="T17" fmla="*/ 416361 h 2472"/>
              <a:gd name="T18" fmla="*/ 5755 w 1195"/>
              <a:gd name="T19" fmla="*/ 496872 h 2472"/>
              <a:gd name="T20" fmla="*/ 6664 w 1195"/>
              <a:gd name="T21" fmla="*/ 660196 h 2472"/>
              <a:gd name="T22" fmla="*/ 14841 w 1195"/>
              <a:gd name="T23" fmla="*/ 722305 h 2472"/>
              <a:gd name="T24" fmla="*/ 20293 w 1195"/>
              <a:gd name="T25" fmla="*/ 745309 h 2472"/>
              <a:gd name="T26" fmla="*/ 23019 w 1195"/>
              <a:gd name="T27" fmla="*/ 761411 h 2472"/>
              <a:gd name="T28" fmla="*/ 29380 w 1195"/>
              <a:gd name="T29" fmla="*/ 798216 h 2472"/>
              <a:gd name="T30" fmla="*/ 35741 w 1195"/>
              <a:gd name="T31" fmla="*/ 818919 h 2472"/>
              <a:gd name="T32" fmla="*/ 53005 w 1195"/>
              <a:gd name="T33" fmla="*/ 871827 h 2472"/>
              <a:gd name="T34" fmla="*/ 63001 w 1195"/>
              <a:gd name="T35" fmla="*/ 897131 h 2472"/>
              <a:gd name="T36" fmla="*/ 75722 w 1195"/>
              <a:gd name="T37" fmla="*/ 927035 h 2472"/>
              <a:gd name="T38" fmla="*/ 83900 w 1195"/>
              <a:gd name="T39" fmla="*/ 943137 h 2472"/>
              <a:gd name="T40" fmla="*/ 86626 w 1195"/>
              <a:gd name="T41" fmla="*/ 947738 h 2472"/>
              <a:gd name="T42" fmla="*/ 96621 w 1195"/>
              <a:gd name="T43" fmla="*/ 940837 h 2472"/>
              <a:gd name="T44" fmla="*/ 104799 w 1195"/>
              <a:gd name="T45" fmla="*/ 927035 h 2472"/>
              <a:gd name="T46" fmla="*/ 107525 w 1195"/>
              <a:gd name="T47" fmla="*/ 922434 h 2472"/>
              <a:gd name="T48" fmla="*/ 129333 w 1195"/>
              <a:gd name="T49" fmla="*/ 871827 h 2472"/>
              <a:gd name="T50" fmla="*/ 133876 w 1195"/>
              <a:gd name="T51" fmla="*/ 855725 h 2472"/>
              <a:gd name="T52" fmla="*/ 142054 w 1195"/>
              <a:gd name="T53" fmla="*/ 835022 h 2472"/>
              <a:gd name="T54" fmla="*/ 150232 w 1195"/>
              <a:gd name="T55" fmla="*/ 816619 h 2472"/>
              <a:gd name="T56" fmla="*/ 162953 w 1195"/>
              <a:gd name="T57" fmla="*/ 775213 h 2472"/>
              <a:gd name="T58" fmla="*/ 165679 w 1195"/>
              <a:gd name="T59" fmla="*/ 766012 h 2472"/>
              <a:gd name="T60" fmla="*/ 168405 w 1195"/>
              <a:gd name="T61" fmla="*/ 756810 h 2472"/>
              <a:gd name="T62" fmla="*/ 173857 w 1195"/>
              <a:gd name="T63" fmla="*/ 729206 h 2472"/>
              <a:gd name="T64" fmla="*/ 178400 w 1195"/>
              <a:gd name="T65" fmla="*/ 671698 h 2472"/>
              <a:gd name="T66" fmla="*/ 176583 w 1195"/>
              <a:gd name="T67" fmla="*/ 471569 h 2472"/>
              <a:gd name="T68" fmla="*/ 171131 w 1195"/>
              <a:gd name="T69" fmla="*/ 416361 h 2472"/>
              <a:gd name="T70" fmla="*/ 152958 w 1195"/>
              <a:gd name="T71" fmla="*/ 308245 h 2472"/>
              <a:gd name="T72" fmla="*/ 149323 w 1195"/>
              <a:gd name="T73" fmla="*/ 287542 h 2472"/>
              <a:gd name="T74" fmla="*/ 132059 w 1195"/>
              <a:gd name="T75" fmla="*/ 220832 h 2472"/>
              <a:gd name="T76" fmla="*/ 125698 w 1195"/>
              <a:gd name="T77" fmla="*/ 190928 h 2472"/>
              <a:gd name="T78" fmla="*/ 121155 w 1195"/>
              <a:gd name="T79" fmla="*/ 177126 h 2472"/>
              <a:gd name="T80" fmla="*/ 115703 w 1195"/>
              <a:gd name="T81" fmla="*/ 154122 h 2472"/>
              <a:gd name="T82" fmla="*/ 106616 w 1195"/>
              <a:gd name="T83" fmla="*/ 103515 h 2472"/>
              <a:gd name="T84" fmla="*/ 103890 w 1195"/>
              <a:gd name="T85" fmla="*/ 82812 h 2472"/>
              <a:gd name="T86" fmla="*/ 94804 w 1195"/>
              <a:gd name="T87" fmla="*/ 41406 h 2472"/>
              <a:gd name="T88" fmla="*/ 86626 w 1195"/>
              <a:gd name="T89" fmla="*/ 0 h 247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95"/>
              <a:gd name="T136" fmla="*/ 0 h 2472"/>
              <a:gd name="T137" fmla="*/ 1195 w 1195"/>
              <a:gd name="T138" fmla="*/ 2472 h 247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95" h="2472">
                <a:moveTo>
                  <a:pt x="572" y="0"/>
                </a:moveTo>
                <a:cubicBezTo>
                  <a:pt x="532" y="60"/>
                  <a:pt x="501" y="125"/>
                  <a:pt x="464" y="186"/>
                </a:cubicBezTo>
                <a:cubicBezTo>
                  <a:pt x="444" y="220"/>
                  <a:pt x="424" y="254"/>
                  <a:pt x="404" y="288"/>
                </a:cubicBezTo>
                <a:cubicBezTo>
                  <a:pt x="397" y="300"/>
                  <a:pt x="385" y="311"/>
                  <a:pt x="380" y="324"/>
                </a:cubicBezTo>
                <a:cubicBezTo>
                  <a:pt x="364" y="364"/>
                  <a:pt x="341" y="401"/>
                  <a:pt x="320" y="438"/>
                </a:cubicBezTo>
                <a:cubicBezTo>
                  <a:pt x="294" y="483"/>
                  <a:pt x="277" y="532"/>
                  <a:pt x="248" y="576"/>
                </a:cubicBezTo>
                <a:cubicBezTo>
                  <a:pt x="234" y="645"/>
                  <a:pt x="198" y="710"/>
                  <a:pt x="170" y="774"/>
                </a:cubicBezTo>
                <a:cubicBezTo>
                  <a:pt x="154" y="810"/>
                  <a:pt x="150" y="849"/>
                  <a:pt x="128" y="882"/>
                </a:cubicBezTo>
                <a:cubicBezTo>
                  <a:pt x="114" y="951"/>
                  <a:pt x="89" y="1017"/>
                  <a:pt x="74" y="1086"/>
                </a:cubicBezTo>
                <a:cubicBezTo>
                  <a:pt x="60" y="1148"/>
                  <a:pt x="56" y="1241"/>
                  <a:pt x="38" y="1296"/>
                </a:cubicBezTo>
                <a:cubicBezTo>
                  <a:pt x="23" y="1432"/>
                  <a:pt x="0" y="1591"/>
                  <a:pt x="44" y="1722"/>
                </a:cubicBezTo>
                <a:cubicBezTo>
                  <a:pt x="52" y="1775"/>
                  <a:pt x="68" y="1839"/>
                  <a:pt x="98" y="1884"/>
                </a:cubicBezTo>
                <a:cubicBezTo>
                  <a:pt x="105" y="1912"/>
                  <a:pt x="113" y="1923"/>
                  <a:pt x="134" y="1944"/>
                </a:cubicBezTo>
                <a:cubicBezTo>
                  <a:pt x="151" y="2013"/>
                  <a:pt x="127" y="1928"/>
                  <a:pt x="152" y="1986"/>
                </a:cubicBezTo>
                <a:cubicBezTo>
                  <a:pt x="167" y="2021"/>
                  <a:pt x="170" y="2050"/>
                  <a:pt x="194" y="2082"/>
                </a:cubicBezTo>
                <a:cubicBezTo>
                  <a:pt x="203" y="2109"/>
                  <a:pt x="212" y="2118"/>
                  <a:pt x="236" y="2136"/>
                </a:cubicBezTo>
                <a:cubicBezTo>
                  <a:pt x="250" y="2178"/>
                  <a:pt x="315" y="2247"/>
                  <a:pt x="350" y="2274"/>
                </a:cubicBezTo>
                <a:cubicBezTo>
                  <a:pt x="365" y="2304"/>
                  <a:pt x="391" y="2315"/>
                  <a:pt x="416" y="2340"/>
                </a:cubicBezTo>
                <a:cubicBezTo>
                  <a:pt x="442" y="2366"/>
                  <a:pt x="465" y="2406"/>
                  <a:pt x="500" y="2418"/>
                </a:cubicBezTo>
                <a:cubicBezTo>
                  <a:pt x="528" y="2446"/>
                  <a:pt x="511" y="2431"/>
                  <a:pt x="554" y="2460"/>
                </a:cubicBezTo>
                <a:cubicBezTo>
                  <a:pt x="560" y="2464"/>
                  <a:pt x="572" y="2472"/>
                  <a:pt x="572" y="2472"/>
                </a:cubicBezTo>
                <a:cubicBezTo>
                  <a:pt x="618" y="2457"/>
                  <a:pt x="596" y="2462"/>
                  <a:pt x="638" y="2454"/>
                </a:cubicBezTo>
                <a:cubicBezTo>
                  <a:pt x="656" y="2442"/>
                  <a:pt x="674" y="2430"/>
                  <a:pt x="692" y="2418"/>
                </a:cubicBezTo>
                <a:cubicBezTo>
                  <a:pt x="698" y="2414"/>
                  <a:pt x="710" y="2406"/>
                  <a:pt x="710" y="2406"/>
                </a:cubicBezTo>
                <a:cubicBezTo>
                  <a:pt x="745" y="2353"/>
                  <a:pt x="809" y="2319"/>
                  <a:pt x="854" y="2274"/>
                </a:cubicBezTo>
                <a:cubicBezTo>
                  <a:pt x="890" y="2238"/>
                  <a:pt x="857" y="2263"/>
                  <a:pt x="884" y="2232"/>
                </a:cubicBezTo>
                <a:cubicBezTo>
                  <a:pt x="884" y="2232"/>
                  <a:pt x="929" y="2187"/>
                  <a:pt x="938" y="2178"/>
                </a:cubicBezTo>
                <a:cubicBezTo>
                  <a:pt x="974" y="2142"/>
                  <a:pt x="942" y="2206"/>
                  <a:pt x="992" y="2130"/>
                </a:cubicBezTo>
                <a:cubicBezTo>
                  <a:pt x="1017" y="2092"/>
                  <a:pt x="1048" y="2059"/>
                  <a:pt x="1076" y="2022"/>
                </a:cubicBezTo>
                <a:cubicBezTo>
                  <a:pt x="1082" y="2014"/>
                  <a:pt x="1088" y="2006"/>
                  <a:pt x="1094" y="1998"/>
                </a:cubicBezTo>
                <a:cubicBezTo>
                  <a:pt x="1100" y="1990"/>
                  <a:pt x="1112" y="1974"/>
                  <a:pt x="1112" y="1974"/>
                </a:cubicBezTo>
                <a:cubicBezTo>
                  <a:pt x="1120" y="1949"/>
                  <a:pt x="1134" y="1924"/>
                  <a:pt x="1148" y="1902"/>
                </a:cubicBezTo>
                <a:cubicBezTo>
                  <a:pt x="1160" y="1852"/>
                  <a:pt x="1168" y="1802"/>
                  <a:pt x="1178" y="1752"/>
                </a:cubicBezTo>
                <a:cubicBezTo>
                  <a:pt x="1190" y="1579"/>
                  <a:pt x="1195" y="1401"/>
                  <a:pt x="1166" y="1230"/>
                </a:cubicBezTo>
                <a:cubicBezTo>
                  <a:pt x="1158" y="1185"/>
                  <a:pt x="1156" y="1125"/>
                  <a:pt x="1130" y="1086"/>
                </a:cubicBezTo>
                <a:cubicBezTo>
                  <a:pt x="1110" y="988"/>
                  <a:pt x="1066" y="888"/>
                  <a:pt x="1010" y="804"/>
                </a:cubicBezTo>
                <a:cubicBezTo>
                  <a:pt x="1000" y="789"/>
                  <a:pt x="995" y="766"/>
                  <a:pt x="986" y="750"/>
                </a:cubicBezTo>
                <a:cubicBezTo>
                  <a:pt x="954" y="692"/>
                  <a:pt x="919" y="623"/>
                  <a:pt x="872" y="576"/>
                </a:cubicBezTo>
                <a:cubicBezTo>
                  <a:pt x="864" y="551"/>
                  <a:pt x="846" y="520"/>
                  <a:pt x="830" y="498"/>
                </a:cubicBezTo>
                <a:cubicBezTo>
                  <a:pt x="808" y="467"/>
                  <a:pt x="816" y="494"/>
                  <a:pt x="800" y="462"/>
                </a:cubicBezTo>
                <a:cubicBezTo>
                  <a:pt x="788" y="438"/>
                  <a:pt x="784" y="422"/>
                  <a:pt x="764" y="402"/>
                </a:cubicBezTo>
                <a:cubicBezTo>
                  <a:pt x="752" y="354"/>
                  <a:pt x="724" y="314"/>
                  <a:pt x="704" y="270"/>
                </a:cubicBezTo>
                <a:cubicBezTo>
                  <a:pt x="696" y="253"/>
                  <a:pt x="697" y="232"/>
                  <a:pt x="686" y="216"/>
                </a:cubicBezTo>
                <a:cubicBezTo>
                  <a:pt x="663" y="182"/>
                  <a:pt x="646" y="144"/>
                  <a:pt x="626" y="108"/>
                </a:cubicBezTo>
                <a:cubicBezTo>
                  <a:pt x="607" y="74"/>
                  <a:pt x="572" y="40"/>
                  <a:pt x="572" y="0"/>
                </a:cubicBezTo>
                <a:close/>
              </a:path>
            </a:pathLst>
          </a:custGeom>
          <a:gradFill rotWithShape="0">
            <a:gsLst>
              <a:gs pos="0">
                <a:srgbClr val="FFE5FF"/>
              </a:gs>
              <a:gs pos="100000">
                <a:srgbClr val="EC009D"/>
              </a:gs>
            </a:gsLst>
            <a:path path="rect">
              <a:fillToRect r="100000" b="100000"/>
            </a:path>
          </a:gradFill>
          <a:ln>
            <a:noFill/>
          </a:ln>
          <a:effectLst>
            <a:outerShdw dist="80322" dir="1106097" algn="ctr" rotWithShape="0">
              <a:srgbClr val="50766C"/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/>
          <a:lstStyle/>
          <a:p>
            <a:endParaRPr lang="zh-CN" altLang="en-US"/>
          </a:p>
        </p:txBody>
      </p:sp>
      <p:sp>
        <p:nvSpPr>
          <p:cNvPr id="19463" name="Freeform 252"/>
          <p:cNvSpPr>
            <a:spLocks noChangeArrowheads="1"/>
          </p:cNvSpPr>
          <p:nvPr/>
        </p:nvSpPr>
        <p:spPr bwMode="auto">
          <a:xfrm rot="-4200000">
            <a:off x="2577306" y="6144419"/>
            <a:ext cx="244475" cy="719138"/>
          </a:xfrm>
          <a:custGeom>
            <a:avLst/>
            <a:gdLst>
              <a:gd name="T0" fmla="*/ 117021 w 1195"/>
              <a:gd name="T1" fmla="*/ 0 h 2472"/>
              <a:gd name="T2" fmla="*/ 94926 w 1195"/>
              <a:gd name="T3" fmla="*/ 54110 h 2472"/>
              <a:gd name="T4" fmla="*/ 82651 w 1195"/>
              <a:gd name="T5" fmla="*/ 83783 h 2472"/>
              <a:gd name="T6" fmla="*/ 77741 w 1195"/>
              <a:gd name="T7" fmla="*/ 94256 h 2472"/>
              <a:gd name="T8" fmla="*/ 65466 w 1195"/>
              <a:gd name="T9" fmla="*/ 127420 h 2472"/>
              <a:gd name="T10" fmla="*/ 50736 w 1195"/>
              <a:gd name="T11" fmla="*/ 167566 h 2472"/>
              <a:gd name="T12" fmla="*/ 34779 w 1195"/>
              <a:gd name="T13" fmla="*/ 225167 h 2472"/>
              <a:gd name="T14" fmla="*/ 26186 w 1195"/>
              <a:gd name="T15" fmla="*/ 256586 h 2472"/>
              <a:gd name="T16" fmla="*/ 15139 w 1195"/>
              <a:gd name="T17" fmla="*/ 315932 h 2472"/>
              <a:gd name="T18" fmla="*/ 7774 w 1195"/>
              <a:gd name="T19" fmla="*/ 377024 h 2472"/>
              <a:gd name="T20" fmla="*/ 9002 w 1195"/>
              <a:gd name="T21" fmla="*/ 500953 h 2472"/>
              <a:gd name="T22" fmla="*/ 20049 w 1195"/>
              <a:gd name="T23" fmla="*/ 548081 h 2472"/>
              <a:gd name="T24" fmla="*/ 27414 w 1195"/>
              <a:gd name="T25" fmla="*/ 565536 h 2472"/>
              <a:gd name="T26" fmla="*/ 31096 w 1195"/>
              <a:gd name="T27" fmla="*/ 577754 h 2472"/>
              <a:gd name="T28" fmla="*/ 39689 w 1195"/>
              <a:gd name="T29" fmla="*/ 605682 h 2472"/>
              <a:gd name="T30" fmla="*/ 48281 w 1195"/>
              <a:gd name="T31" fmla="*/ 621391 h 2472"/>
              <a:gd name="T32" fmla="*/ 71604 w 1195"/>
              <a:gd name="T33" fmla="*/ 661537 h 2472"/>
              <a:gd name="T34" fmla="*/ 85106 w 1195"/>
              <a:gd name="T35" fmla="*/ 680737 h 2472"/>
              <a:gd name="T36" fmla="*/ 102291 w 1195"/>
              <a:gd name="T37" fmla="*/ 703429 h 2472"/>
              <a:gd name="T38" fmla="*/ 113338 w 1195"/>
              <a:gd name="T39" fmla="*/ 715647 h 2472"/>
              <a:gd name="T40" fmla="*/ 117021 w 1195"/>
              <a:gd name="T41" fmla="*/ 719138 h 2472"/>
              <a:gd name="T42" fmla="*/ 130523 w 1195"/>
              <a:gd name="T43" fmla="*/ 713902 h 2472"/>
              <a:gd name="T44" fmla="*/ 141570 w 1195"/>
              <a:gd name="T45" fmla="*/ 703429 h 2472"/>
              <a:gd name="T46" fmla="*/ 145253 w 1195"/>
              <a:gd name="T47" fmla="*/ 699938 h 2472"/>
              <a:gd name="T48" fmla="*/ 174713 w 1195"/>
              <a:gd name="T49" fmla="*/ 661537 h 2472"/>
              <a:gd name="T50" fmla="*/ 180850 w 1195"/>
              <a:gd name="T51" fmla="*/ 649319 h 2472"/>
              <a:gd name="T52" fmla="*/ 191898 w 1195"/>
              <a:gd name="T53" fmla="*/ 633609 h 2472"/>
              <a:gd name="T54" fmla="*/ 202945 w 1195"/>
              <a:gd name="T55" fmla="*/ 619646 h 2472"/>
              <a:gd name="T56" fmla="*/ 220130 w 1195"/>
              <a:gd name="T57" fmla="*/ 588227 h 2472"/>
              <a:gd name="T58" fmla="*/ 223812 w 1195"/>
              <a:gd name="T59" fmla="*/ 581245 h 2472"/>
              <a:gd name="T60" fmla="*/ 227495 w 1195"/>
              <a:gd name="T61" fmla="*/ 574263 h 2472"/>
              <a:gd name="T62" fmla="*/ 234860 w 1195"/>
              <a:gd name="T63" fmla="*/ 553317 h 2472"/>
              <a:gd name="T64" fmla="*/ 240997 w 1195"/>
              <a:gd name="T65" fmla="*/ 509680 h 2472"/>
              <a:gd name="T66" fmla="*/ 238542 w 1195"/>
              <a:gd name="T67" fmla="*/ 357824 h 2472"/>
              <a:gd name="T68" fmla="*/ 231177 w 1195"/>
              <a:gd name="T69" fmla="*/ 315932 h 2472"/>
              <a:gd name="T70" fmla="*/ 206627 w 1195"/>
              <a:gd name="T71" fmla="*/ 233894 h 2472"/>
              <a:gd name="T72" fmla="*/ 201717 w 1195"/>
              <a:gd name="T73" fmla="*/ 218185 h 2472"/>
              <a:gd name="T74" fmla="*/ 178395 w 1195"/>
              <a:gd name="T75" fmla="*/ 167566 h 2472"/>
              <a:gd name="T76" fmla="*/ 169803 w 1195"/>
              <a:gd name="T77" fmla="*/ 144875 h 2472"/>
              <a:gd name="T78" fmla="*/ 163665 w 1195"/>
              <a:gd name="T79" fmla="*/ 134402 h 2472"/>
              <a:gd name="T80" fmla="*/ 156300 w 1195"/>
              <a:gd name="T81" fmla="*/ 116947 h 2472"/>
              <a:gd name="T82" fmla="*/ 144025 w 1195"/>
              <a:gd name="T83" fmla="*/ 78547 h 2472"/>
              <a:gd name="T84" fmla="*/ 140343 w 1195"/>
              <a:gd name="T85" fmla="*/ 62837 h 2472"/>
              <a:gd name="T86" fmla="*/ 128068 w 1195"/>
              <a:gd name="T87" fmla="*/ 31419 h 2472"/>
              <a:gd name="T88" fmla="*/ 117021 w 1195"/>
              <a:gd name="T89" fmla="*/ 0 h 247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95"/>
              <a:gd name="T136" fmla="*/ 0 h 2472"/>
              <a:gd name="T137" fmla="*/ 1195 w 1195"/>
              <a:gd name="T138" fmla="*/ 2472 h 247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95" h="2472">
                <a:moveTo>
                  <a:pt x="572" y="0"/>
                </a:moveTo>
                <a:cubicBezTo>
                  <a:pt x="532" y="60"/>
                  <a:pt x="501" y="125"/>
                  <a:pt x="464" y="186"/>
                </a:cubicBezTo>
                <a:cubicBezTo>
                  <a:pt x="444" y="220"/>
                  <a:pt x="424" y="254"/>
                  <a:pt x="404" y="288"/>
                </a:cubicBezTo>
                <a:cubicBezTo>
                  <a:pt x="397" y="300"/>
                  <a:pt x="385" y="311"/>
                  <a:pt x="380" y="324"/>
                </a:cubicBezTo>
                <a:cubicBezTo>
                  <a:pt x="364" y="364"/>
                  <a:pt x="341" y="401"/>
                  <a:pt x="320" y="438"/>
                </a:cubicBezTo>
                <a:cubicBezTo>
                  <a:pt x="294" y="483"/>
                  <a:pt x="277" y="532"/>
                  <a:pt x="248" y="576"/>
                </a:cubicBezTo>
                <a:cubicBezTo>
                  <a:pt x="234" y="645"/>
                  <a:pt x="198" y="710"/>
                  <a:pt x="170" y="774"/>
                </a:cubicBezTo>
                <a:cubicBezTo>
                  <a:pt x="154" y="810"/>
                  <a:pt x="150" y="849"/>
                  <a:pt x="128" y="882"/>
                </a:cubicBezTo>
                <a:cubicBezTo>
                  <a:pt x="114" y="951"/>
                  <a:pt x="89" y="1017"/>
                  <a:pt x="74" y="1086"/>
                </a:cubicBezTo>
                <a:cubicBezTo>
                  <a:pt x="60" y="1148"/>
                  <a:pt x="56" y="1241"/>
                  <a:pt x="38" y="1296"/>
                </a:cubicBezTo>
                <a:cubicBezTo>
                  <a:pt x="23" y="1432"/>
                  <a:pt x="0" y="1591"/>
                  <a:pt x="44" y="1722"/>
                </a:cubicBezTo>
                <a:cubicBezTo>
                  <a:pt x="52" y="1775"/>
                  <a:pt x="68" y="1839"/>
                  <a:pt x="98" y="1884"/>
                </a:cubicBezTo>
                <a:cubicBezTo>
                  <a:pt x="105" y="1912"/>
                  <a:pt x="113" y="1923"/>
                  <a:pt x="134" y="1944"/>
                </a:cubicBezTo>
                <a:cubicBezTo>
                  <a:pt x="151" y="2013"/>
                  <a:pt x="127" y="1928"/>
                  <a:pt x="152" y="1986"/>
                </a:cubicBezTo>
                <a:cubicBezTo>
                  <a:pt x="167" y="2021"/>
                  <a:pt x="170" y="2050"/>
                  <a:pt x="194" y="2082"/>
                </a:cubicBezTo>
                <a:cubicBezTo>
                  <a:pt x="203" y="2109"/>
                  <a:pt x="212" y="2118"/>
                  <a:pt x="236" y="2136"/>
                </a:cubicBezTo>
                <a:cubicBezTo>
                  <a:pt x="250" y="2178"/>
                  <a:pt x="315" y="2247"/>
                  <a:pt x="350" y="2274"/>
                </a:cubicBezTo>
                <a:cubicBezTo>
                  <a:pt x="365" y="2304"/>
                  <a:pt x="391" y="2315"/>
                  <a:pt x="416" y="2340"/>
                </a:cubicBezTo>
                <a:cubicBezTo>
                  <a:pt x="442" y="2366"/>
                  <a:pt x="465" y="2406"/>
                  <a:pt x="500" y="2418"/>
                </a:cubicBezTo>
                <a:cubicBezTo>
                  <a:pt x="528" y="2446"/>
                  <a:pt x="511" y="2431"/>
                  <a:pt x="554" y="2460"/>
                </a:cubicBezTo>
                <a:cubicBezTo>
                  <a:pt x="560" y="2464"/>
                  <a:pt x="572" y="2472"/>
                  <a:pt x="572" y="2472"/>
                </a:cubicBezTo>
                <a:cubicBezTo>
                  <a:pt x="618" y="2457"/>
                  <a:pt x="596" y="2462"/>
                  <a:pt x="638" y="2454"/>
                </a:cubicBezTo>
                <a:cubicBezTo>
                  <a:pt x="656" y="2442"/>
                  <a:pt x="674" y="2430"/>
                  <a:pt x="692" y="2418"/>
                </a:cubicBezTo>
                <a:cubicBezTo>
                  <a:pt x="698" y="2414"/>
                  <a:pt x="710" y="2406"/>
                  <a:pt x="710" y="2406"/>
                </a:cubicBezTo>
                <a:cubicBezTo>
                  <a:pt x="745" y="2353"/>
                  <a:pt x="809" y="2319"/>
                  <a:pt x="854" y="2274"/>
                </a:cubicBezTo>
                <a:cubicBezTo>
                  <a:pt x="890" y="2238"/>
                  <a:pt x="857" y="2263"/>
                  <a:pt x="884" y="2232"/>
                </a:cubicBezTo>
                <a:cubicBezTo>
                  <a:pt x="884" y="2232"/>
                  <a:pt x="929" y="2187"/>
                  <a:pt x="938" y="2178"/>
                </a:cubicBezTo>
                <a:cubicBezTo>
                  <a:pt x="974" y="2142"/>
                  <a:pt x="942" y="2206"/>
                  <a:pt x="992" y="2130"/>
                </a:cubicBezTo>
                <a:cubicBezTo>
                  <a:pt x="1017" y="2092"/>
                  <a:pt x="1048" y="2059"/>
                  <a:pt x="1076" y="2022"/>
                </a:cubicBezTo>
                <a:cubicBezTo>
                  <a:pt x="1082" y="2014"/>
                  <a:pt x="1088" y="2006"/>
                  <a:pt x="1094" y="1998"/>
                </a:cubicBezTo>
                <a:cubicBezTo>
                  <a:pt x="1100" y="1990"/>
                  <a:pt x="1112" y="1974"/>
                  <a:pt x="1112" y="1974"/>
                </a:cubicBezTo>
                <a:cubicBezTo>
                  <a:pt x="1120" y="1949"/>
                  <a:pt x="1134" y="1924"/>
                  <a:pt x="1148" y="1902"/>
                </a:cubicBezTo>
                <a:cubicBezTo>
                  <a:pt x="1160" y="1852"/>
                  <a:pt x="1168" y="1802"/>
                  <a:pt x="1178" y="1752"/>
                </a:cubicBezTo>
                <a:cubicBezTo>
                  <a:pt x="1190" y="1579"/>
                  <a:pt x="1195" y="1401"/>
                  <a:pt x="1166" y="1230"/>
                </a:cubicBezTo>
                <a:cubicBezTo>
                  <a:pt x="1158" y="1185"/>
                  <a:pt x="1156" y="1125"/>
                  <a:pt x="1130" y="1086"/>
                </a:cubicBezTo>
                <a:cubicBezTo>
                  <a:pt x="1110" y="988"/>
                  <a:pt x="1066" y="888"/>
                  <a:pt x="1010" y="804"/>
                </a:cubicBezTo>
                <a:cubicBezTo>
                  <a:pt x="1000" y="789"/>
                  <a:pt x="995" y="766"/>
                  <a:pt x="986" y="750"/>
                </a:cubicBezTo>
                <a:cubicBezTo>
                  <a:pt x="954" y="692"/>
                  <a:pt x="919" y="623"/>
                  <a:pt x="872" y="576"/>
                </a:cubicBezTo>
                <a:cubicBezTo>
                  <a:pt x="864" y="551"/>
                  <a:pt x="846" y="520"/>
                  <a:pt x="830" y="498"/>
                </a:cubicBezTo>
                <a:cubicBezTo>
                  <a:pt x="808" y="467"/>
                  <a:pt x="816" y="494"/>
                  <a:pt x="800" y="462"/>
                </a:cubicBezTo>
                <a:cubicBezTo>
                  <a:pt x="788" y="438"/>
                  <a:pt x="784" y="422"/>
                  <a:pt x="764" y="402"/>
                </a:cubicBezTo>
                <a:cubicBezTo>
                  <a:pt x="752" y="354"/>
                  <a:pt x="724" y="314"/>
                  <a:pt x="704" y="270"/>
                </a:cubicBezTo>
                <a:cubicBezTo>
                  <a:pt x="696" y="253"/>
                  <a:pt x="697" y="232"/>
                  <a:pt x="686" y="216"/>
                </a:cubicBezTo>
                <a:cubicBezTo>
                  <a:pt x="663" y="182"/>
                  <a:pt x="646" y="144"/>
                  <a:pt x="626" y="108"/>
                </a:cubicBezTo>
                <a:cubicBezTo>
                  <a:pt x="607" y="74"/>
                  <a:pt x="572" y="40"/>
                  <a:pt x="572" y="0"/>
                </a:cubicBezTo>
                <a:close/>
              </a:path>
            </a:pathLst>
          </a:custGeom>
          <a:gradFill rotWithShape="0">
            <a:gsLst>
              <a:gs pos="0">
                <a:srgbClr val="FFE5FF"/>
              </a:gs>
              <a:gs pos="100000">
                <a:srgbClr val="EC009D"/>
              </a:gs>
            </a:gsLst>
            <a:path path="rect">
              <a:fillToRect r="100000" b="100000"/>
            </a:path>
          </a:gradFill>
          <a:ln>
            <a:noFill/>
          </a:ln>
          <a:effectLst>
            <a:outerShdw dist="80322" dir="1106097" algn="ctr" rotWithShape="0">
              <a:srgbClr val="50766C"/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/>
          <a:lstStyle/>
          <a:p>
            <a:endParaRPr lang="zh-CN" altLang="en-US"/>
          </a:p>
        </p:txBody>
      </p:sp>
      <p:sp>
        <p:nvSpPr>
          <p:cNvPr id="19464" name="Freeform 252"/>
          <p:cNvSpPr>
            <a:spLocks noChangeArrowheads="1"/>
          </p:cNvSpPr>
          <p:nvPr/>
        </p:nvSpPr>
        <p:spPr bwMode="auto">
          <a:xfrm rot="2275079">
            <a:off x="6072188" y="5719763"/>
            <a:ext cx="615950" cy="166687"/>
          </a:xfrm>
          <a:custGeom>
            <a:avLst/>
            <a:gdLst>
              <a:gd name="T0" fmla="*/ 294831 w 1195"/>
              <a:gd name="T1" fmla="*/ 0 h 2472"/>
              <a:gd name="T2" fmla="*/ 239164 w 1195"/>
              <a:gd name="T3" fmla="*/ 12542 h 2472"/>
              <a:gd name="T4" fmla="*/ 208237 w 1195"/>
              <a:gd name="T5" fmla="*/ 19420 h 2472"/>
              <a:gd name="T6" fmla="*/ 195867 w 1195"/>
              <a:gd name="T7" fmla="*/ 21847 h 2472"/>
              <a:gd name="T8" fmla="*/ 164941 w 1195"/>
              <a:gd name="T9" fmla="*/ 29534 h 2472"/>
              <a:gd name="T10" fmla="*/ 127829 w 1195"/>
              <a:gd name="T11" fmla="*/ 38840 h 2472"/>
              <a:gd name="T12" fmla="*/ 87625 w 1195"/>
              <a:gd name="T13" fmla="*/ 52191 h 2472"/>
              <a:gd name="T14" fmla="*/ 65976 w 1195"/>
              <a:gd name="T15" fmla="*/ 59473 h 2472"/>
              <a:gd name="T16" fmla="*/ 38143 w 1195"/>
              <a:gd name="T17" fmla="*/ 73229 h 2472"/>
              <a:gd name="T18" fmla="*/ 19587 w 1195"/>
              <a:gd name="T19" fmla="*/ 87389 h 2472"/>
              <a:gd name="T20" fmla="*/ 22679 w 1195"/>
              <a:gd name="T21" fmla="*/ 116114 h 2472"/>
              <a:gd name="T22" fmla="*/ 50513 w 1195"/>
              <a:gd name="T23" fmla="*/ 127038 h 2472"/>
              <a:gd name="T24" fmla="*/ 69069 w 1195"/>
              <a:gd name="T25" fmla="*/ 131084 h 2472"/>
              <a:gd name="T26" fmla="*/ 78347 w 1195"/>
              <a:gd name="T27" fmla="*/ 133916 h 2472"/>
              <a:gd name="T28" fmla="*/ 99995 w 1195"/>
              <a:gd name="T29" fmla="*/ 140389 h 2472"/>
              <a:gd name="T30" fmla="*/ 121644 w 1195"/>
              <a:gd name="T31" fmla="*/ 144031 h 2472"/>
              <a:gd name="T32" fmla="*/ 180404 w 1195"/>
              <a:gd name="T33" fmla="*/ 153336 h 2472"/>
              <a:gd name="T34" fmla="*/ 214423 w 1195"/>
              <a:gd name="T35" fmla="*/ 157786 h 2472"/>
              <a:gd name="T36" fmla="*/ 257720 w 1195"/>
              <a:gd name="T37" fmla="*/ 163046 h 2472"/>
              <a:gd name="T38" fmla="*/ 285553 w 1195"/>
              <a:gd name="T39" fmla="*/ 165878 h 2472"/>
              <a:gd name="T40" fmla="*/ 294831 w 1195"/>
              <a:gd name="T41" fmla="*/ 166687 h 2472"/>
              <a:gd name="T42" fmla="*/ 328850 w 1195"/>
              <a:gd name="T43" fmla="*/ 165473 h 2472"/>
              <a:gd name="T44" fmla="*/ 356684 w 1195"/>
              <a:gd name="T45" fmla="*/ 163046 h 2472"/>
              <a:gd name="T46" fmla="*/ 365962 w 1195"/>
              <a:gd name="T47" fmla="*/ 162237 h 2472"/>
              <a:gd name="T48" fmla="*/ 440185 w 1195"/>
              <a:gd name="T49" fmla="*/ 153336 h 2472"/>
              <a:gd name="T50" fmla="*/ 455648 w 1195"/>
              <a:gd name="T51" fmla="*/ 150504 h 2472"/>
              <a:gd name="T52" fmla="*/ 483482 w 1195"/>
              <a:gd name="T53" fmla="*/ 146863 h 2472"/>
              <a:gd name="T54" fmla="*/ 511316 w 1195"/>
              <a:gd name="T55" fmla="*/ 143626 h 2472"/>
              <a:gd name="T56" fmla="*/ 554613 w 1195"/>
              <a:gd name="T57" fmla="*/ 136343 h 2472"/>
              <a:gd name="T58" fmla="*/ 563891 w 1195"/>
              <a:gd name="T59" fmla="*/ 134725 h 2472"/>
              <a:gd name="T60" fmla="*/ 573169 w 1195"/>
              <a:gd name="T61" fmla="*/ 133107 h 2472"/>
              <a:gd name="T62" fmla="*/ 591724 w 1195"/>
              <a:gd name="T63" fmla="*/ 128252 h 2472"/>
              <a:gd name="T64" fmla="*/ 607188 w 1195"/>
              <a:gd name="T65" fmla="*/ 118137 h 2472"/>
              <a:gd name="T66" fmla="*/ 601002 w 1195"/>
              <a:gd name="T67" fmla="*/ 82939 h 2472"/>
              <a:gd name="T68" fmla="*/ 582446 w 1195"/>
              <a:gd name="T69" fmla="*/ 73229 h 2472"/>
              <a:gd name="T70" fmla="*/ 520594 w 1195"/>
              <a:gd name="T71" fmla="*/ 54214 h 2472"/>
              <a:gd name="T72" fmla="*/ 508223 w 1195"/>
              <a:gd name="T73" fmla="*/ 50573 h 2472"/>
              <a:gd name="T74" fmla="*/ 449463 w 1195"/>
              <a:gd name="T75" fmla="*/ 38840 h 2472"/>
              <a:gd name="T76" fmla="*/ 427815 w 1195"/>
              <a:gd name="T77" fmla="*/ 33580 h 2472"/>
              <a:gd name="T78" fmla="*/ 412351 w 1195"/>
              <a:gd name="T79" fmla="*/ 31153 h 2472"/>
              <a:gd name="T80" fmla="*/ 393796 w 1195"/>
              <a:gd name="T81" fmla="*/ 27107 h 2472"/>
              <a:gd name="T82" fmla="*/ 362869 w 1195"/>
              <a:gd name="T83" fmla="*/ 18206 h 2472"/>
              <a:gd name="T84" fmla="*/ 353591 w 1195"/>
              <a:gd name="T85" fmla="*/ 14565 h 2472"/>
              <a:gd name="T86" fmla="*/ 322665 w 1195"/>
              <a:gd name="T87" fmla="*/ 7282 h 2472"/>
              <a:gd name="T88" fmla="*/ 294831 w 1195"/>
              <a:gd name="T89" fmla="*/ 0 h 247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95"/>
              <a:gd name="T136" fmla="*/ 0 h 2472"/>
              <a:gd name="T137" fmla="*/ 1195 w 1195"/>
              <a:gd name="T138" fmla="*/ 2472 h 247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95" h="2472">
                <a:moveTo>
                  <a:pt x="572" y="0"/>
                </a:moveTo>
                <a:cubicBezTo>
                  <a:pt x="532" y="60"/>
                  <a:pt x="501" y="125"/>
                  <a:pt x="464" y="186"/>
                </a:cubicBezTo>
                <a:cubicBezTo>
                  <a:pt x="444" y="220"/>
                  <a:pt x="424" y="254"/>
                  <a:pt x="404" y="288"/>
                </a:cubicBezTo>
                <a:cubicBezTo>
                  <a:pt x="397" y="300"/>
                  <a:pt x="385" y="311"/>
                  <a:pt x="380" y="324"/>
                </a:cubicBezTo>
                <a:cubicBezTo>
                  <a:pt x="364" y="364"/>
                  <a:pt x="341" y="401"/>
                  <a:pt x="320" y="438"/>
                </a:cubicBezTo>
                <a:cubicBezTo>
                  <a:pt x="294" y="483"/>
                  <a:pt x="277" y="532"/>
                  <a:pt x="248" y="576"/>
                </a:cubicBezTo>
                <a:cubicBezTo>
                  <a:pt x="234" y="645"/>
                  <a:pt x="198" y="710"/>
                  <a:pt x="170" y="774"/>
                </a:cubicBezTo>
                <a:cubicBezTo>
                  <a:pt x="154" y="810"/>
                  <a:pt x="150" y="849"/>
                  <a:pt x="128" y="882"/>
                </a:cubicBezTo>
                <a:cubicBezTo>
                  <a:pt x="114" y="951"/>
                  <a:pt x="89" y="1017"/>
                  <a:pt x="74" y="1086"/>
                </a:cubicBezTo>
                <a:cubicBezTo>
                  <a:pt x="60" y="1148"/>
                  <a:pt x="56" y="1241"/>
                  <a:pt x="38" y="1296"/>
                </a:cubicBezTo>
                <a:cubicBezTo>
                  <a:pt x="23" y="1432"/>
                  <a:pt x="0" y="1591"/>
                  <a:pt x="44" y="1722"/>
                </a:cubicBezTo>
                <a:cubicBezTo>
                  <a:pt x="52" y="1775"/>
                  <a:pt x="68" y="1839"/>
                  <a:pt x="98" y="1884"/>
                </a:cubicBezTo>
                <a:cubicBezTo>
                  <a:pt x="105" y="1912"/>
                  <a:pt x="113" y="1923"/>
                  <a:pt x="134" y="1944"/>
                </a:cubicBezTo>
                <a:cubicBezTo>
                  <a:pt x="151" y="2013"/>
                  <a:pt x="127" y="1928"/>
                  <a:pt x="152" y="1986"/>
                </a:cubicBezTo>
                <a:cubicBezTo>
                  <a:pt x="167" y="2021"/>
                  <a:pt x="170" y="2050"/>
                  <a:pt x="194" y="2082"/>
                </a:cubicBezTo>
                <a:cubicBezTo>
                  <a:pt x="203" y="2109"/>
                  <a:pt x="212" y="2118"/>
                  <a:pt x="236" y="2136"/>
                </a:cubicBezTo>
                <a:cubicBezTo>
                  <a:pt x="250" y="2178"/>
                  <a:pt x="315" y="2247"/>
                  <a:pt x="350" y="2274"/>
                </a:cubicBezTo>
                <a:cubicBezTo>
                  <a:pt x="365" y="2304"/>
                  <a:pt x="391" y="2315"/>
                  <a:pt x="416" y="2340"/>
                </a:cubicBezTo>
                <a:cubicBezTo>
                  <a:pt x="442" y="2366"/>
                  <a:pt x="465" y="2406"/>
                  <a:pt x="500" y="2418"/>
                </a:cubicBezTo>
                <a:cubicBezTo>
                  <a:pt x="528" y="2446"/>
                  <a:pt x="511" y="2431"/>
                  <a:pt x="554" y="2460"/>
                </a:cubicBezTo>
                <a:cubicBezTo>
                  <a:pt x="560" y="2464"/>
                  <a:pt x="572" y="2472"/>
                  <a:pt x="572" y="2472"/>
                </a:cubicBezTo>
                <a:cubicBezTo>
                  <a:pt x="618" y="2457"/>
                  <a:pt x="596" y="2462"/>
                  <a:pt x="638" y="2454"/>
                </a:cubicBezTo>
                <a:cubicBezTo>
                  <a:pt x="656" y="2442"/>
                  <a:pt x="674" y="2430"/>
                  <a:pt x="692" y="2418"/>
                </a:cubicBezTo>
                <a:cubicBezTo>
                  <a:pt x="698" y="2414"/>
                  <a:pt x="710" y="2406"/>
                  <a:pt x="710" y="2406"/>
                </a:cubicBezTo>
                <a:cubicBezTo>
                  <a:pt x="745" y="2353"/>
                  <a:pt x="809" y="2319"/>
                  <a:pt x="854" y="2274"/>
                </a:cubicBezTo>
                <a:cubicBezTo>
                  <a:pt x="890" y="2238"/>
                  <a:pt x="857" y="2263"/>
                  <a:pt x="884" y="2232"/>
                </a:cubicBezTo>
                <a:cubicBezTo>
                  <a:pt x="884" y="2232"/>
                  <a:pt x="929" y="2187"/>
                  <a:pt x="938" y="2178"/>
                </a:cubicBezTo>
                <a:cubicBezTo>
                  <a:pt x="974" y="2142"/>
                  <a:pt x="942" y="2206"/>
                  <a:pt x="992" y="2130"/>
                </a:cubicBezTo>
                <a:cubicBezTo>
                  <a:pt x="1017" y="2092"/>
                  <a:pt x="1048" y="2059"/>
                  <a:pt x="1076" y="2022"/>
                </a:cubicBezTo>
                <a:cubicBezTo>
                  <a:pt x="1082" y="2014"/>
                  <a:pt x="1088" y="2006"/>
                  <a:pt x="1094" y="1998"/>
                </a:cubicBezTo>
                <a:cubicBezTo>
                  <a:pt x="1100" y="1990"/>
                  <a:pt x="1112" y="1974"/>
                  <a:pt x="1112" y="1974"/>
                </a:cubicBezTo>
                <a:cubicBezTo>
                  <a:pt x="1120" y="1949"/>
                  <a:pt x="1134" y="1924"/>
                  <a:pt x="1148" y="1902"/>
                </a:cubicBezTo>
                <a:cubicBezTo>
                  <a:pt x="1160" y="1852"/>
                  <a:pt x="1168" y="1802"/>
                  <a:pt x="1178" y="1752"/>
                </a:cubicBezTo>
                <a:cubicBezTo>
                  <a:pt x="1190" y="1579"/>
                  <a:pt x="1195" y="1401"/>
                  <a:pt x="1166" y="1230"/>
                </a:cubicBezTo>
                <a:cubicBezTo>
                  <a:pt x="1158" y="1185"/>
                  <a:pt x="1156" y="1125"/>
                  <a:pt x="1130" y="1086"/>
                </a:cubicBezTo>
                <a:cubicBezTo>
                  <a:pt x="1110" y="988"/>
                  <a:pt x="1066" y="888"/>
                  <a:pt x="1010" y="804"/>
                </a:cubicBezTo>
                <a:cubicBezTo>
                  <a:pt x="1000" y="789"/>
                  <a:pt x="995" y="766"/>
                  <a:pt x="986" y="750"/>
                </a:cubicBezTo>
                <a:cubicBezTo>
                  <a:pt x="954" y="692"/>
                  <a:pt x="919" y="623"/>
                  <a:pt x="872" y="576"/>
                </a:cubicBezTo>
                <a:cubicBezTo>
                  <a:pt x="864" y="551"/>
                  <a:pt x="846" y="520"/>
                  <a:pt x="830" y="498"/>
                </a:cubicBezTo>
                <a:cubicBezTo>
                  <a:pt x="808" y="467"/>
                  <a:pt x="816" y="494"/>
                  <a:pt x="800" y="462"/>
                </a:cubicBezTo>
                <a:cubicBezTo>
                  <a:pt x="788" y="438"/>
                  <a:pt x="784" y="422"/>
                  <a:pt x="764" y="402"/>
                </a:cubicBezTo>
                <a:cubicBezTo>
                  <a:pt x="752" y="354"/>
                  <a:pt x="724" y="314"/>
                  <a:pt x="704" y="270"/>
                </a:cubicBezTo>
                <a:cubicBezTo>
                  <a:pt x="696" y="253"/>
                  <a:pt x="697" y="232"/>
                  <a:pt x="686" y="216"/>
                </a:cubicBezTo>
                <a:cubicBezTo>
                  <a:pt x="663" y="182"/>
                  <a:pt x="646" y="144"/>
                  <a:pt x="626" y="108"/>
                </a:cubicBezTo>
                <a:cubicBezTo>
                  <a:pt x="607" y="74"/>
                  <a:pt x="572" y="40"/>
                  <a:pt x="572" y="0"/>
                </a:cubicBezTo>
                <a:close/>
              </a:path>
            </a:pathLst>
          </a:custGeom>
          <a:gradFill rotWithShape="0">
            <a:gsLst>
              <a:gs pos="0">
                <a:srgbClr val="FFE5FF"/>
              </a:gs>
              <a:gs pos="100000">
                <a:srgbClr val="EC009D"/>
              </a:gs>
            </a:gsLst>
            <a:path path="rect">
              <a:fillToRect r="100000" b="100000"/>
            </a:path>
          </a:gradFill>
          <a:ln>
            <a:noFill/>
          </a:ln>
          <a:effectLst>
            <a:outerShdw dist="80322" dir="1106097" algn="ctr" rotWithShape="0">
              <a:srgbClr val="50766C"/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5" name="Freeform 251"/>
          <p:cNvSpPr>
            <a:spLocks noChangeArrowheads="1"/>
          </p:cNvSpPr>
          <p:nvPr/>
        </p:nvSpPr>
        <p:spPr bwMode="auto">
          <a:xfrm rot="5400000">
            <a:off x="8028782" y="5804694"/>
            <a:ext cx="287337" cy="720725"/>
          </a:xfrm>
          <a:custGeom>
            <a:avLst/>
            <a:gdLst>
              <a:gd name="T0" fmla="*/ 137537 w 1195"/>
              <a:gd name="T1" fmla="*/ 0 h 2472"/>
              <a:gd name="T2" fmla="*/ 111569 w 1195"/>
              <a:gd name="T3" fmla="*/ 54229 h 2472"/>
              <a:gd name="T4" fmla="*/ 97142 w 1195"/>
              <a:gd name="T5" fmla="*/ 83968 h 2472"/>
              <a:gd name="T6" fmla="*/ 91371 w 1195"/>
              <a:gd name="T7" fmla="*/ 94464 h 2472"/>
              <a:gd name="T8" fmla="*/ 76944 w 1195"/>
              <a:gd name="T9" fmla="*/ 127701 h 2472"/>
              <a:gd name="T10" fmla="*/ 59631 w 1195"/>
              <a:gd name="T11" fmla="*/ 167936 h 2472"/>
              <a:gd name="T12" fmla="*/ 40876 w 1195"/>
              <a:gd name="T13" fmla="*/ 225664 h 2472"/>
              <a:gd name="T14" fmla="*/ 30778 w 1195"/>
              <a:gd name="T15" fmla="*/ 257152 h 2472"/>
              <a:gd name="T16" fmla="*/ 17793 w 1195"/>
              <a:gd name="T17" fmla="*/ 316629 h 2472"/>
              <a:gd name="T18" fmla="*/ 9137 w 1195"/>
              <a:gd name="T19" fmla="*/ 377856 h 2472"/>
              <a:gd name="T20" fmla="*/ 10580 w 1195"/>
              <a:gd name="T21" fmla="*/ 502058 h 2472"/>
              <a:gd name="T22" fmla="*/ 23564 w 1195"/>
              <a:gd name="T23" fmla="*/ 549290 h 2472"/>
              <a:gd name="T24" fmla="*/ 32220 w 1195"/>
              <a:gd name="T25" fmla="*/ 566784 h 2472"/>
              <a:gd name="T26" fmla="*/ 36548 w 1195"/>
              <a:gd name="T27" fmla="*/ 579029 h 2472"/>
              <a:gd name="T28" fmla="*/ 46647 w 1195"/>
              <a:gd name="T29" fmla="*/ 607018 h 2472"/>
              <a:gd name="T30" fmla="*/ 56746 w 1195"/>
              <a:gd name="T31" fmla="*/ 622762 h 2472"/>
              <a:gd name="T32" fmla="*/ 84157 w 1195"/>
              <a:gd name="T33" fmla="*/ 662997 h 2472"/>
              <a:gd name="T34" fmla="*/ 100027 w 1195"/>
              <a:gd name="T35" fmla="*/ 682240 h 2472"/>
              <a:gd name="T36" fmla="*/ 120225 w 1195"/>
              <a:gd name="T37" fmla="*/ 704981 h 2472"/>
              <a:gd name="T38" fmla="*/ 133209 w 1195"/>
              <a:gd name="T39" fmla="*/ 717226 h 2472"/>
              <a:gd name="T40" fmla="*/ 137537 w 1195"/>
              <a:gd name="T41" fmla="*/ 720725 h 2472"/>
              <a:gd name="T42" fmla="*/ 153407 w 1195"/>
              <a:gd name="T43" fmla="*/ 715477 h 2472"/>
              <a:gd name="T44" fmla="*/ 166391 w 1195"/>
              <a:gd name="T45" fmla="*/ 704981 h 2472"/>
              <a:gd name="T46" fmla="*/ 170719 w 1195"/>
              <a:gd name="T47" fmla="*/ 701482 h 2472"/>
              <a:gd name="T48" fmla="*/ 205344 w 1195"/>
              <a:gd name="T49" fmla="*/ 662997 h 2472"/>
              <a:gd name="T50" fmla="*/ 212557 w 1195"/>
              <a:gd name="T51" fmla="*/ 650752 h 2472"/>
              <a:gd name="T52" fmla="*/ 225542 w 1195"/>
              <a:gd name="T53" fmla="*/ 635008 h 2472"/>
              <a:gd name="T54" fmla="*/ 238526 w 1195"/>
              <a:gd name="T55" fmla="*/ 621013 h 2472"/>
              <a:gd name="T56" fmla="*/ 258724 w 1195"/>
              <a:gd name="T57" fmla="*/ 589525 h 2472"/>
              <a:gd name="T58" fmla="*/ 263052 w 1195"/>
              <a:gd name="T59" fmla="*/ 582528 h 2472"/>
              <a:gd name="T60" fmla="*/ 267380 w 1195"/>
              <a:gd name="T61" fmla="*/ 575530 h 2472"/>
              <a:gd name="T62" fmla="*/ 276036 w 1195"/>
              <a:gd name="T63" fmla="*/ 554538 h 2472"/>
              <a:gd name="T64" fmla="*/ 283249 w 1195"/>
              <a:gd name="T65" fmla="*/ 510805 h 2472"/>
              <a:gd name="T66" fmla="*/ 280364 w 1195"/>
              <a:gd name="T67" fmla="*/ 358613 h 2472"/>
              <a:gd name="T68" fmla="*/ 271708 w 1195"/>
              <a:gd name="T69" fmla="*/ 316629 h 2472"/>
              <a:gd name="T70" fmla="*/ 242854 w 1195"/>
              <a:gd name="T71" fmla="*/ 234411 h 2472"/>
              <a:gd name="T72" fmla="*/ 237083 w 1195"/>
              <a:gd name="T73" fmla="*/ 218667 h 2472"/>
              <a:gd name="T74" fmla="*/ 209672 w 1195"/>
              <a:gd name="T75" fmla="*/ 167936 h 2472"/>
              <a:gd name="T76" fmla="*/ 199573 w 1195"/>
              <a:gd name="T77" fmla="*/ 145195 h 2472"/>
              <a:gd name="T78" fmla="*/ 192359 w 1195"/>
              <a:gd name="T79" fmla="*/ 134699 h 2472"/>
              <a:gd name="T80" fmla="*/ 183703 w 1195"/>
              <a:gd name="T81" fmla="*/ 117205 h 2472"/>
              <a:gd name="T82" fmla="*/ 169276 w 1195"/>
              <a:gd name="T83" fmla="*/ 78720 h 2472"/>
              <a:gd name="T84" fmla="*/ 164948 w 1195"/>
              <a:gd name="T85" fmla="*/ 62976 h 2472"/>
              <a:gd name="T86" fmla="*/ 150521 w 1195"/>
              <a:gd name="T87" fmla="*/ 31488 h 2472"/>
              <a:gd name="T88" fmla="*/ 137537 w 1195"/>
              <a:gd name="T89" fmla="*/ 0 h 247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95"/>
              <a:gd name="T136" fmla="*/ 0 h 2472"/>
              <a:gd name="T137" fmla="*/ 1195 w 1195"/>
              <a:gd name="T138" fmla="*/ 2472 h 247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95" h="2472">
                <a:moveTo>
                  <a:pt x="572" y="0"/>
                </a:moveTo>
                <a:cubicBezTo>
                  <a:pt x="532" y="60"/>
                  <a:pt x="501" y="125"/>
                  <a:pt x="464" y="186"/>
                </a:cubicBezTo>
                <a:cubicBezTo>
                  <a:pt x="444" y="220"/>
                  <a:pt x="424" y="254"/>
                  <a:pt x="404" y="288"/>
                </a:cubicBezTo>
                <a:cubicBezTo>
                  <a:pt x="397" y="300"/>
                  <a:pt x="385" y="311"/>
                  <a:pt x="380" y="324"/>
                </a:cubicBezTo>
                <a:cubicBezTo>
                  <a:pt x="364" y="364"/>
                  <a:pt x="341" y="401"/>
                  <a:pt x="320" y="438"/>
                </a:cubicBezTo>
                <a:cubicBezTo>
                  <a:pt x="294" y="483"/>
                  <a:pt x="277" y="532"/>
                  <a:pt x="248" y="576"/>
                </a:cubicBezTo>
                <a:cubicBezTo>
                  <a:pt x="234" y="645"/>
                  <a:pt x="198" y="710"/>
                  <a:pt x="170" y="774"/>
                </a:cubicBezTo>
                <a:cubicBezTo>
                  <a:pt x="154" y="810"/>
                  <a:pt x="150" y="849"/>
                  <a:pt x="128" y="882"/>
                </a:cubicBezTo>
                <a:cubicBezTo>
                  <a:pt x="114" y="951"/>
                  <a:pt x="89" y="1017"/>
                  <a:pt x="74" y="1086"/>
                </a:cubicBezTo>
                <a:cubicBezTo>
                  <a:pt x="60" y="1148"/>
                  <a:pt x="56" y="1241"/>
                  <a:pt x="38" y="1296"/>
                </a:cubicBezTo>
                <a:cubicBezTo>
                  <a:pt x="23" y="1432"/>
                  <a:pt x="0" y="1591"/>
                  <a:pt x="44" y="1722"/>
                </a:cubicBezTo>
                <a:cubicBezTo>
                  <a:pt x="52" y="1775"/>
                  <a:pt x="68" y="1839"/>
                  <a:pt x="98" y="1884"/>
                </a:cubicBezTo>
                <a:cubicBezTo>
                  <a:pt x="105" y="1912"/>
                  <a:pt x="113" y="1923"/>
                  <a:pt x="134" y="1944"/>
                </a:cubicBezTo>
                <a:cubicBezTo>
                  <a:pt x="151" y="2013"/>
                  <a:pt x="127" y="1928"/>
                  <a:pt x="152" y="1986"/>
                </a:cubicBezTo>
                <a:cubicBezTo>
                  <a:pt x="167" y="2021"/>
                  <a:pt x="170" y="2050"/>
                  <a:pt x="194" y="2082"/>
                </a:cubicBezTo>
                <a:cubicBezTo>
                  <a:pt x="203" y="2109"/>
                  <a:pt x="212" y="2118"/>
                  <a:pt x="236" y="2136"/>
                </a:cubicBezTo>
                <a:cubicBezTo>
                  <a:pt x="250" y="2178"/>
                  <a:pt x="315" y="2247"/>
                  <a:pt x="350" y="2274"/>
                </a:cubicBezTo>
                <a:cubicBezTo>
                  <a:pt x="365" y="2304"/>
                  <a:pt x="391" y="2315"/>
                  <a:pt x="416" y="2340"/>
                </a:cubicBezTo>
                <a:cubicBezTo>
                  <a:pt x="442" y="2366"/>
                  <a:pt x="465" y="2406"/>
                  <a:pt x="500" y="2418"/>
                </a:cubicBezTo>
                <a:cubicBezTo>
                  <a:pt x="528" y="2446"/>
                  <a:pt x="511" y="2431"/>
                  <a:pt x="554" y="2460"/>
                </a:cubicBezTo>
                <a:cubicBezTo>
                  <a:pt x="560" y="2464"/>
                  <a:pt x="572" y="2472"/>
                  <a:pt x="572" y="2472"/>
                </a:cubicBezTo>
                <a:cubicBezTo>
                  <a:pt x="618" y="2457"/>
                  <a:pt x="596" y="2462"/>
                  <a:pt x="638" y="2454"/>
                </a:cubicBezTo>
                <a:cubicBezTo>
                  <a:pt x="656" y="2442"/>
                  <a:pt x="674" y="2430"/>
                  <a:pt x="692" y="2418"/>
                </a:cubicBezTo>
                <a:cubicBezTo>
                  <a:pt x="698" y="2414"/>
                  <a:pt x="710" y="2406"/>
                  <a:pt x="710" y="2406"/>
                </a:cubicBezTo>
                <a:cubicBezTo>
                  <a:pt x="745" y="2353"/>
                  <a:pt x="809" y="2319"/>
                  <a:pt x="854" y="2274"/>
                </a:cubicBezTo>
                <a:cubicBezTo>
                  <a:pt x="890" y="2238"/>
                  <a:pt x="857" y="2263"/>
                  <a:pt x="884" y="2232"/>
                </a:cubicBezTo>
                <a:cubicBezTo>
                  <a:pt x="884" y="2232"/>
                  <a:pt x="929" y="2187"/>
                  <a:pt x="938" y="2178"/>
                </a:cubicBezTo>
                <a:cubicBezTo>
                  <a:pt x="974" y="2142"/>
                  <a:pt x="942" y="2206"/>
                  <a:pt x="992" y="2130"/>
                </a:cubicBezTo>
                <a:cubicBezTo>
                  <a:pt x="1017" y="2092"/>
                  <a:pt x="1048" y="2059"/>
                  <a:pt x="1076" y="2022"/>
                </a:cubicBezTo>
                <a:cubicBezTo>
                  <a:pt x="1082" y="2014"/>
                  <a:pt x="1088" y="2006"/>
                  <a:pt x="1094" y="1998"/>
                </a:cubicBezTo>
                <a:cubicBezTo>
                  <a:pt x="1100" y="1990"/>
                  <a:pt x="1112" y="1974"/>
                  <a:pt x="1112" y="1974"/>
                </a:cubicBezTo>
                <a:cubicBezTo>
                  <a:pt x="1120" y="1949"/>
                  <a:pt x="1134" y="1924"/>
                  <a:pt x="1148" y="1902"/>
                </a:cubicBezTo>
                <a:cubicBezTo>
                  <a:pt x="1160" y="1852"/>
                  <a:pt x="1168" y="1802"/>
                  <a:pt x="1178" y="1752"/>
                </a:cubicBezTo>
                <a:cubicBezTo>
                  <a:pt x="1190" y="1579"/>
                  <a:pt x="1195" y="1401"/>
                  <a:pt x="1166" y="1230"/>
                </a:cubicBezTo>
                <a:cubicBezTo>
                  <a:pt x="1158" y="1185"/>
                  <a:pt x="1156" y="1125"/>
                  <a:pt x="1130" y="1086"/>
                </a:cubicBezTo>
                <a:cubicBezTo>
                  <a:pt x="1110" y="988"/>
                  <a:pt x="1066" y="888"/>
                  <a:pt x="1010" y="804"/>
                </a:cubicBezTo>
                <a:cubicBezTo>
                  <a:pt x="1000" y="789"/>
                  <a:pt x="995" y="766"/>
                  <a:pt x="986" y="750"/>
                </a:cubicBezTo>
                <a:cubicBezTo>
                  <a:pt x="954" y="692"/>
                  <a:pt x="919" y="623"/>
                  <a:pt x="872" y="576"/>
                </a:cubicBezTo>
                <a:cubicBezTo>
                  <a:pt x="864" y="551"/>
                  <a:pt x="846" y="520"/>
                  <a:pt x="830" y="498"/>
                </a:cubicBezTo>
                <a:cubicBezTo>
                  <a:pt x="808" y="467"/>
                  <a:pt x="816" y="494"/>
                  <a:pt x="800" y="462"/>
                </a:cubicBezTo>
                <a:cubicBezTo>
                  <a:pt x="788" y="438"/>
                  <a:pt x="784" y="422"/>
                  <a:pt x="764" y="402"/>
                </a:cubicBezTo>
                <a:cubicBezTo>
                  <a:pt x="752" y="354"/>
                  <a:pt x="724" y="314"/>
                  <a:pt x="704" y="270"/>
                </a:cubicBezTo>
                <a:cubicBezTo>
                  <a:pt x="696" y="253"/>
                  <a:pt x="697" y="232"/>
                  <a:pt x="686" y="216"/>
                </a:cubicBezTo>
                <a:cubicBezTo>
                  <a:pt x="663" y="182"/>
                  <a:pt x="646" y="144"/>
                  <a:pt x="626" y="108"/>
                </a:cubicBezTo>
                <a:cubicBezTo>
                  <a:pt x="607" y="74"/>
                  <a:pt x="572" y="40"/>
                  <a:pt x="572" y="0"/>
                </a:cubicBezTo>
                <a:close/>
              </a:path>
            </a:pathLst>
          </a:custGeom>
          <a:gradFill rotWithShape="0">
            <a:gsLst>
              <a:gs pos="0">
                <a:srgbClr val="EC009D"/>
              </a:gs>
              <a:gs pos="50000">
                <a:srgbClr val="FFE5FF"/>
              </a:gs>
              <a:gs pos="100000">
                <a:srgbClr val="EC009D"/>
              </a:gs>
            </a:gsLst>
            <a:lin ang="18900000" scaled="1"/>
          </a:gradFill>
          <a:ln>
            <a:noFill/>
          </a:ln>
          <a:effectLst>
            <a:outerShdw dist="80322" dir="1106097" algn="ctr" rotWithShape="0">
              <a:srgbClr val="50766C"/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/>
          <a:lstStyle/>
          <a:p>
            <a:endParaRPr lang="zh-CN" altLang="en-US"/>
          </a:p>
        </p:txBody>
      </p:sp>
      <p:sp>
        <p:nvSpPr>
          <p:cNvPr id="19466" name="Freeform 252"/>
          <p:cNvSpPr>
            <a:spLocks noChangeArrowheads="1"/>
          </p:cNvSpPr>
          <p:nvPr/>
        </p:nvSpPr>
        <p:spPr bwMode="auto">
          <a:xfrm rot="-4200000">
            <a:off x="4784725" y="5521325"/>
            <a:ext cx="252413" cy="677863"/>
          </a:xfrm>
          <a:custGeom>
            <a:avLst/>
            <a:gdLst>
              <a:gd name="T0" fmla="*/ 120820 w 1195"/>
              <a:gd name="T1" fmla="*/ 0 h 2472"/>
              <a:gd name="T2" fmla="*/ 98008 w 1195"/>
              <a:gd name="T3" fmla="*/ 51004 h 2472"/>
              <a:gd name="T4" fmla="*/ 85335 w 1195"/>
              <a:gd name="T5" fmla="*/ 78974 h 2472"/>
              <a:gd name="T6" fmla="*/ 80265 w 1195"/>
              <a:gd name="T7" fmla="*/ 88846 h 2472"/>
              <a:gd name="T8" fmla="*/ 67592 w 1195"/>
              <a:gd name="T9" fmla="*/ 120107 h 2472"/>
              <a:gd name="T10" fmla="*/ 52384 w 1195"/>
              <a:gd name="T11" fmla="*/ 157949 h 2472"/>
              <a:gd name="T12" fmla="*/ 35908 w 1195"/>
              <a:gd name="T13" fmla="*/ 212244 h 2472"/>
              <a:gd name="T14" fmla="*/ 27037 w 1195"/>
              <a:gd name="T15" fmla="*/ 241859 h 2472"/>
              <a:gd name="T16" fmla="*/ 15631 w 1195"/>
              <a:gd name="T17" fmla="*/ 297799 h 2472"/>
              <a:gd name="T18" fmla="*/ 8027 w 1195"/>
              <a:gd name="T19" fmla="*/ 355384 h 2472"/>
              <a:gd name="T20" fmla="*/ 9294 w 1195"/>
              <a:gd name="T21" fmla="*/ 472201 h 2472"/>
              <a:gd name="T22" fmla="*/ 20700 w 1195"/>
              <a:gd name="T23" fmla="*/ 516624 h 2472"/>
              <a:gd name="T24" fmla="*/ 28304 w 1195"/>
              <a:gd name="T25" fmla="*/ 533077 h 2472"/>
              <a:gd name="T26" fmla="*/ 32106 w 1195"/>
              <a:gd name="T27" fmla="*/ 544594 h 2472"/>
              <a:gd name="T28" fmla="*/ 40978 w 1195"/>
              <a:gd name="T29" fmla="*/ 570919 h 2472"/>
              <a:gd name="T30" fmla="*/ 49849 w 1195"/>
              <a:gd name="T31" fmla="*/ 585726 h 2472"/>
              <a:gd name="T32" fmla="*/ 73928 w 1195"/>
              <a:gd name="T33" fmla="*/ 623568 h 2472"/>
              <a:gd name="T34" fmla="*/ 87869 w 1195"/>
              <a:gd name="T35" fmla="*/ 641666 h 2472"/>
              <a:gd name="T36" fmla="*/ 105612 w 1195"/>
              <a:gd name="T37" fmla="*/ 663055 h 2472"/>
              <a:gd name="T38" fmla="*/ 117018 w 1195"/>
              <a:gd name="T39" fmla="*/ 674572 h 2472"/>
              <a:gd name="T40" fmla="*/ 120820 w 1195"/>
              <a:gd name="T41" fmla="*/ 677863 h 2472"/>
              <a:gd name="T42" fmla="*/ 134761 w 1195"/>
              <a:gd name="T43" fmla="*/ 672927 h 2472"/>
              <a:gd name="T44" fmla="*/ 146167 w 1195"/>
              <a:gd name="T45" fmla="*/ 663055 h 2472"/>
              <a:gd name="T46" fmla="*/ 149969 w 1195"/>
              <a:gd name="T47" fmla="*/ 659765 h 2472"/>
              <a:gd name="T48" fmla="*/ 180386 w 1195"/>
              <a:gd name="T49" fmla="*/ 623568 h 2472"/>
              <a:gd name="T50" fmla="*/ 186722 w 1195"/>
              <a:gd name="T51" fmla="*/ 612051 h 2472"/>
              <a:gd name="T52" fmla="*/ 198128 w 1195"/>
              <a:gd name="T53" fmla="*/ 597243 h 2472"/>
              <a:gd name="T54" fmla="*/ 209534 w 1195"/>
              <a:gd name="T55" fmla="*/ 584081 h 2472"/>
              <a:gd name="T56" fmla="*/ 227277 w 1195"/>
              <a:gd name="T57" fmla="*/ 554466 h 2472"/>
              <a:gd name="T58" fmla="*/ 231079 w 1195"/>
              <a:gd name="T59" fmla="*/ 547884 h 2472"/>
              <a:gd name="T60" fmla="*/ 234881 w 1195"/>
              <a:gd name="T61" fmla="*/ 541303 h 2472"/>
              <a:gd name="T62" fmla="*/ 242485 w 1195"/>
              <a:gd name="T63" fmla="*/ 521560 h 2472"/>
              <a:gd name="T64" fmla="*/ 248822 w 1195"/>
              <a:gd name="T65" fmla="*/ 480427 h 2472"/>
              <a:gd name="T66" fmla="*/ 246287 w 1195"/>
              <a:gd name="T67" fmla="*/ 337286 h 2472"/>
              <a:gd name="T68" fmla="*/ 238683 w 1195"/>
              <a:gd name="T69" fmla="*/ 297799 h 2472"/>
              <a:gd name="T70" fmla="*/ 213337 w 1195"/>
              <a:gd name="T71" fmla="*/ 220470 h 2472"/>
              <a:gd name="T72" fmla="*/ 208267 w 1195"/>
              <a:gd name="T73" fmla="*/ 205662 h 2472"/>
              <a:gd name="T74" fmla="*/ 184188 w 1195"/>
              <a:gd name="T75" fmla="*/ 157949 h 2472"/>
              <a:gd name="T76" fmla="*/ 175316 w 1195"/>
              <a:gd name="T77" fmla="*/ 136560 h 2472"/>
              <a:gd name="T78" fmla="*/ 168979 w 1195"/>
              <a:gd name="T79" fmla="*/ 126688 h 2472"/>
              <a:gd name="T80" fmla="*/ 161375 w 1195"/>
              <a:gd name="T81" fmla="*/ 110235 h 2472"/>
              <a:gd name="T82" fmla="*/ 148702 w 1195"/>
              <a:gd name="T83" fmla="*/ 74038 h 2472"/>
              <a:gd name="T84" fmla="*/ 144900 w 1195"/>
              <a:gd name="T85" fmla="*/ 59231 h 2472"/>
              <a:gd name="T86" fmla="*/ 132226 w 1195"/>
              <a:gd name="T87" fmla="*/ 29615 h 2472"/>
              <a:gd name="T88" fmla="*/ 120820 w 1195"/>
              <a:gd name="T89" fmla="*/ 0 h 247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95"/>
              <a:gd name="T136" fmla="*/ 0 h 2472"/>
              <a:gd name="T137" fmla="*/ 1195 w 1195"/>
              <a:gd name="T138" fmla="*/ 2472 h 247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95" h="2472">
                <a:moveTo>
                  <a:pt x="572" y="0"/>
                </a:moveTo>
                <a:cubicBezTo>
                  <a:pt x="532" y="60"/>
                  <a:pt x="501" y="125"/>
                  <a:pt x="464" y="186"/>
                </a:cubicBezTo>
                <a:cubicBezTo>
                  <a:pt x="444" y="220"/>
                  <a:pt x="424" y="254"/>
                  <a:pt x="404" y="288"/>
                </a:cubicBezTo>
                <a:cubicBezTo>
                  <a:pt x="397" y="300"/>
                  <a:pt x="385" y="311"/>
                  <a:pt x="380" y="324"/>
                </a:cubicBezTo>
                <a:cubicBezTo>
                  <a:pt x="364" y="364"/>
                  <a:pt x="341" y="401"/>
                  <a:pt x="320" y="438"/>
                </a:cubicBezTo>
                <a:cubicBezTo>
                  <a:pt x="294" y="483"/>
                  <a:pt x="277" y="532"/>
                  <a:pt x="248" y="576"/>
                </a:cubicBezTo>
                <a:cubicBezTo>
                  <a:pt x="234" y="645"/>
                  <a:pt x="198" y="710"/>
                  <a:pt x="170" y="774"/>
                </a:cubicBezTo>
                <a:cubicBezTo>
                  <a:pt x="154" y="810"/>
                  <a:pt x="150" y="849"/>
                  <a:pt x="128" y="882"/>
                </a:cubicBezTo>
                <a:cubicBezTo>
                  <a:pt x="114" y="951"/>
                  <a:pt x="89" y="1017"/>
                  <a:pt x="74" y="1086"/>
                </a:cubicBezTo>
                <a:cubicBezTo>
                  <a:pt x="60" y="1148"/>
                  <a:pt x="56" y="1241"/>
                  <a:pt x="38" y="1296"/>
                </a:cubicBezTo>
                <a:cubicBezTo>
                  <a:pt x="23" y="1432"/>
                  <a:pt x="0" y="1591"/>
                  <a:pt x="44" y="1722"/>
                </a:cubicBezTo>
                <a:cubicBezTo>
                  <a:pt x="52" y="1775"/>
                  <a:pt x="68" y="1839"/>
                  <a:pt x="98" y="1884"/>
                </a:cubicBezTo>
                <a:cubicBezTo>
                  <a:pt x="105" y="1912"/>
                  <a:pt x="113" y="1923"/>
                  <a:pt x="134" y="1944"/>
                </a:cubicBezTo>
                <a:cubicBezTo>
                  <a:pt x="151" y="2013"/>
                  <a:pt x="127" y="1928"/>
                  <a:pt x="152" y="1986"/>
                </a:cubicBezTo>
                <a:cubicBezTo>
                  <a:pt x="167" y="2021"/>
                  <a:pt x="170" y="2050"/>
                  <a:pt x="194" y="2082"/>
                </a:cubicBezTo>
                <a:cubicBezTo>
                  <a:pt x="203" y="2109"/>
                  <a:pt x="212" y="2118"/>
                  <a:pt x="236" y="2136"/>
                </a:cubicBezTo>
                <a:cubicBezTo>
                  <a:pt x="250" y="2178"/>
                  <a:pt x="315" y="2247"/>
                  <a:pt x="350" y="2274"/>
                </a:cubicBezTo>
                <a:cubicBezTo>
                  <a:pt x="365" y="2304"/>
                  <a:pt x="391" y="2315"/>
                  <a:pt x="416" y="2340"/>
                </a:cubicBezTo>
                <a:cubicBezTo>
                  <a:pt x="442" y="2366"/>
                  <a:pt x="465" y="2406"/>
                  <a:pt x="500" y="2418"/>
                </a:cubicBezTo>
                <a:cubicBezTo>
                  <a:pt x="528" y="2446"/>
                  <a:pt x="511" y="2431"/>
                  <a:pt x="554" y="2460"/>
                </a:cubicBezTo>
                <a:cubicBezTo>
                  <a:pt x="560" y="2464"/>
                  <a:pt x="572" y="2472"/>
                  <a:pt x="572" y="2472"/>
                </a:cubicBezTo>
                <a:cubicBezTo>
                  <a:pt x="618" y="2457"/>
                  <a:pt x="596" y="2462"/>
                  <a:pt x="638" y="2454"/>
                </a:cubicBezTo>
                <a:cubicBezTo>
                  <a:pt x="656" y="2442"/>
                  <a:pt x="674" y="2430"/>
                  <a:pt x="692" y="2418"/>
                </a:cubicBezTo>
                <a:cubicBezTo>
                  <a:pt x="698" y="2414"/>
                  <a:pt x="710" y="2406"/>
                  <a:pt x="710" y="2406"/>
                </a:cubicBezTo>
                <a:cubicBezTo>
                  <a:pt x="745" y="2353"/>
                  <a:pt x="809" y="2319"/>
                  <a:pt x="854" y="2274"/>
                </a:cubicBezTo>
                <a:cubicBezTo>
                  <a:pt x="890" y="2238"/>
                  <a:pt x="857" y="2263"/>
                  <a:pt x="884" y="2232"/>
                </a:cubicBezTo>
                <a:cubicBezTo>
                  <a:pt x="884" y="2232"/>
                  <a:pt x="929" y="2187"/>
                  <a:pt x="938" y="2178"/>
                </a:cubicBezTo>
                <a:cubicBezTo>
                  <a:pt x="974" y="2142"/>
                  <a:pt x="942" y="2206"/>
                  <a:pt x="992" y="2130"/>
                </a:cubicBezTo>
                <a:cubicBezTo>
                  <a:pt x="1017" y="2092"/>
                  <a:pt x="1048" y="2059"/>
                  <a:pt x="1076" y="2022"/>
                </a:cubicBezTo>
                <a:cubicBezTo>
                  <a:pt x="1082" y="2014"/>
                  <a:pt x="1088" y="2006"/>
                  <a:pt x="1094" y="1998"/>
                </a:cubicBezTo>
                <a:cubicBezTo>
                  <a:pt x="1100" y="1990"/>
                  <a:pt x="1112" y="1974"/>
                  <a:pt x="1112" y="1974"/>
                </a:cubicBezTo>
                <a:cubicBezTo>
                  <a:pt x="1120" y="1949"/>
                  <a:pt x="1134" y="1924"/>
                  <a:pt x="1148" y="1902"/>
                </a:cubicBezTo>
                <a:cubicBezTo>
                  <a:pt x="1160" y="1852"/>
                  <a:pt x="1168" y="1802"/>
                  <a:pt x="1178" y="1752"/>
                </a:cubicBezTo>
                <a:cubicBezTo>
                  <a:pt x="1190" y="1579"/>
                  <a:pt x="1195" y="1401"/>
                  <a:pt x="1166" y="1230"/>
                </a:cubicBezTo>
                <a:cubicBezTo>
                  <a:pt x="1158" y="1185"/>
                  <a:pt x="1156" y="1125"/>
                  <a:pt x="1130" y="1086"/>
                </a:cubicBezTo>
                <a:cubicBezTo>
                  <a:pt x="1110" y="988"/>
                  <a:pt x="1066" y="888"/>
                  <a:pt x="1010" y="804"/>
                </a:cubicBezTo>
                <a:cubicBezTo>
                  <a:pt x="1000" y="789"/>
                  <a:pt x="995" y="766"/>
                  <a:pt x="986" y="750"/>
                </a:cubicBezTo>
                <a:cubicBezTo>
                  <a:pt x="954" y="692"/>
                  <a:pt x="919" y="623"/>
                  <a:pt x="872" y="576"/>
                </a:cubicBezTo>
                <a:cubicBezTo>
                  <a:pt x="864" y="551"/>
                  <a:pt x="846" y="520"/>
                  <a:pt x="830" y="498"/>
                </a:cubicBezTo>
                <a:cubicBezTo>
                  <a:pt x="808" y="467"/>
                  <a:pt x="816" y="494"/>
                  <a:pt x="800" y="462"/>
                </a:cubicBezTo>
                <a:cubicBezTo>
                  <a:pt x="788" y="438"/>
                  <a:pt x="784" y="422"/>
                  <a:pt x="764" y="402"/>
                </a:cubicBezTo>
                <a:cubicBezTo>
                  <a:pt x="752" y="354"/>
                  <a:pt x="724" y="314"/>
                  <a:pt x="704" y="270"/>
                </a:cubicBezTo>
                <a:cubicBezTo>
                  <a:pt x="696" y="253"/>
                  <a:pt x="697" y="232"/>
                  <a:pt x="686" y="216"/>
                </a:cubicBezTo>
                <a:cubicBezTo>
                  <a:pt x="663" y="182"/>
                  <a:pt x="646" y="144"/>
                  <a:pt x="626" y="108"/>
                </a:cubicBezTo>
                <a:cubicBezTo>
                  <a:pt x="607" y="74"/>
                  <a:pt x="572" y="40"/>
                  <a:pt x="572" y="0"/>
                </a:cubicBezTo>
                <a:close/>
              </a:path>
            </a:pathLst>
          </a:custGeom>
          <a:gradFill rotWithShape="0">
            <a:gsLst>
              <a:gs pos="0">
                <a:srgbClr val="FFE5FF"/>
              </a:gs>
              <a:gs pos="100000">
                <a:srgbClr val="EC009D"/>
              </a:gs>
            </a:gsLst>
            <a:path path="rect">
              <a:fillToRect r="100000" b="100000"/>
            </a:path>
          </a:gradFill>
          <a:ln>
            <a:noFill/>
          </a:ln>
          <a:effectLst>
            <a:outerShdw dist="80322" dir="1106097" algn="ctr" rotWithShape="0">
              <a:srgbClr val="50766C"/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/>
          <a:lstStyle/>
          <a:p>
            <a:endParaRPr lang="zh-CN" altLang="en-US"/>
          </a:p>
        </p:txBody>
      </p:sp>
      <p:sp>
        <p:nvSpPr>
          <p:cNvPr id="19467" name="Freeform 252"/>
          <p:cNvSpPr>
            <a:spLocks noChangeArrowheads="1"/>
          </p:cNvSpPr>
          <p:nvPr/>
        </p:nvSpPr>
        <p:spPr bwMode="auto">
          <a:xfrm rot="-4200000">
            <a:off x="7569201" y="5040312"/>
            <a:ext cx="157162" cy="677863"/>
          </a:xfrm>
          <a:custGeom>
            <a:avLst/>
            <a:gdLst>
              <a:gd name="T0" fmla="*/ 75227 w 1195"/>
              <a:gd name="T1" fmla="*/ 0 h 2472"/>
              <a:gd name="T2" fmla="*/ 61024 w 1195"/>
              <a:gd name="T3" fmla="*/ 51004 h 2472"/>
              <a:gd name="T4" fmla="*/ 53133 w 1195"/>
              <a:gd name="T5" fmla="*/ 78974 h 2472"/>
              <a:gd name="T6" fmla="*/ 49976 w 1195"/>
              <a:gd name="T7" fmla="*/ 88846 h 2472"/>
              <a:gd name="T8" fmla="*/ 42085 w 1195"/>
              <a:gd name="T9" fmla="*/ 120107 h 2472"/>
              <a:gd name="T10" fmla="*/ 32616 w 1195"/>
              <a:gd name="T11" fmla="*/ 157949 h 2472"/>
              <a:gd name="T12" fmla="*/ 22358 w 1195"/>
              <a:gd name="T13" fmla="*/ 212244 h 2472"/>
              <a:gd name="T14" fmla="*/ 16834 w 1195"/>
              <a:gd name="T15" fmla="*/ 241859 h 2472"/>
              <a:gd name="T16" fmla="*/ 9732 w 1195"/>
              <a:gd name="T17" fmla="*/ 297799 h 2472"/>
              <a:gd name="T18" fmla="*/ 4998 w 1195"/>
              <a:gd name="T19" fmla="*/ 355384 h 2472"/>
              <a:gd name="T20" fmla="*/ 5787 w 1195"/>
              <a:gd name="T21" fmla="*/ 472201 h 2472"/>
              <a:gd name="T22" fmla="*/ 12889 w 1195"/>
              <a:gd name="T23" fmla="*/ 516624 h 2472"/>
              <a:gd name="T24" fmla="*/ 17623 w 1195"/>
              <a:gd name="T25" fmla="*/ 533077 h 2472"/>
              <a:gd name="T26" fmla="*/ 19990 w 1195"/>
              <a:gd name="T27" fmla="*/ 544594 h 2472"/>
              <a:gd name="T28" fmla="*/ 25514 w 1195"/>
              <a:gd name="T29" fmla="*/ 570919 h 2472"/>
              <a:gd name="T30" fmla="*/ 31038 w 1195"/>
              <a:gd name="T31" fmla="*/ 585726 h 2472"/>
              <a:gd name="T32" fmla="*/ 46031 w 1195"/>
              <a:gd name="T33" fmla="*/ 623568 h 2472"/>
              <a:gd name="T34" fmla="*/ 54711 w 1195"/>
              <a:gd name="T35" fmla="*/ 641666 h 2472"/>
              <a:gd name="T36" fmla="*/ 65758 w 1195"/>
              <a:gd name="T37" fmla="*/ 663055 h 2472"/>
              <a:gd name="T38" fmla="*/ 72860 w 1195"/>
              <a:gd name="T39" fmla="*/ 674572 h 2472"/>
              <a:gd name="T40" fmla="*/ 75227 w 1195"/>
              <a:gd name="T41" fmla="*/ 677863 h 2472"/>
              <a:gd name="T42" fmla="*/ 83907 w 1195"/>
              <a:gd name="T43" fmla="*/ 672927 h 2472"/>
              <a:gd name="T44" fmla="*/ 91009 w 1195"/>
              <a:gd name="T45" fmla="*/ 663055 h 2472"/>
              <a:gd name="T46" fmla="*/ 93377 w 1195"/>
              <a:gd name="T47" fmla="*/ 659765 h 2472"/>
              <a:gd name="T48" fmla="*/ 112315 w 1195"/>
              <a:gd name="T49" fmla="*/ 623568 h 2472"/>
              <a:gd name="T50" fmla="*/ 116260 w 1195"/>
              <a:gd name="T51" fmla="*/ 612051 h 2472"/>
              <a:gd name="T52" fmla="*/ 123362 w 1195"/>
              <a:gd name="T53" fmla="*/ 597243 h 2472"/>
              <a:gd name="T54" fmla="*/ 130464 w 1195"/>
              <a:gd name="T55" fmla="*/ 584081 h 2472"/>
              <a:gd name="T56" fmla="*/ 141512 w 1195"/>
              <a:gd name="T57" fmla="*/ 554466 h 2472"/>
              <a:gd name="T58" fmla="*/ 143879 w 1195"/>
              <a:gd name="T59" fmla="*/ 547884 h 2472"/>
              <a:gd name="T60" fmla="*/ 146246 w 1195"/>
              <a:gd name="T61" fmla="*/ 541303 h 2472"/>
              <a:gd name="T62" fmla="*/ 150981 w 1195"/>
              <a:gd name="T63" fmla="*/ 521560 h 2472"/>
              <a:gd name="T64" fmla="*/ 154926 w 1195"/>
              <a:gd name="T65" fmla="*/ 480427 h 2472"/>
              <a:gd name="T66" fmla="*/ 153348 w 1195"/>
              <a:gd name="T67" fmla="*/ 337286 h 2472"/>
              <a:gd name="T68" fmla="*/ 148613 w 1195"/>
              <a:gd name="T69" fmla="*/ 297799 h 2472"/>
              <a:gd name="T70" fmla="*/ 132831 w 1195"/>
              <a:gd name="T71" fmla="*/ 220470 h 2472"/>
              <a:gd name="T72" fmla="*/ 129675 w 1195"/>
              <a:gd name="T73" fmla="*/ 205662 h 2472"/>
              <a:gd name="T74" fmla="*/ 114682 w 1195"/>
              <a:gd name="T75" fmla="*/ 157949 h 2472"/>
              <a:gd name="T76" fmla="*/ 109159 w 1195"/>
              <a:gd name="T77" fmla="*/ 136560 h 2472"/>
              <a:gd name="T78" fmla="*/ 105213 w 1195"/>
              <a:gd name="T79" fmla="*/ 126688 h 2472"/>
              <a:gd name="T80" fmla="*/ 100478 w 1195"/>
              <a:gd name="T81" fmla="*/ 110235 h 2472"/>
              <a:gd name="T82" fmla="*/ 92587 w 1195"/>
              <a:gd name="T83" fmla="*/ 74038 h 2472"/>
              <a:gd name="T84" fmla="*/ 90220 w 1195"/>
              <a:gd name="T85" fmla="*/ 59231 h 2472"/>
              <a:gd name="T86" fmla="*/ 82329 w 1195"/>
              <a:gd name="T87" fmla="*/ 29615 h 2472"/>
              <a:gd name="T88" fmla="*/ 75227 w 1195"/>
              <a:gd name="T89" fmla="*/ 0 h 247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95"/>
              <a:gd name="T136" fmla="*/ 0 h 2472"/>
              <a:gd name="T137" fmla="*/ 1195 w 1195"/>
              <a:gd name="T138" fmla="*/ 2472 h 247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95" h="2472">
                <a:moveTo>
                  <a:pt x="572" y="0"/>
                </a:moveTo>
                <a:cubicBezTo>
                  <a:pt x="532" y="60"/>
                  <a:pt x="501" y="125"/>
                  <a:pt x="464" y="186"/>
                </a:cubicBezTo>
                <a:cubicBezTo>
                  <a:pt x="444" y="220"/>
                  <a:pt x="424" y="254"/>
                  <a:pt x="404" y="288"/>
                </a:cubicBezTo>
                <a:cubicBezTo>
                  <a:pt x="397" y="300"/>
                  <a:pt x="385" y="311"/>
                  <a:pt x="380" y="324"/>
                </a:cubicBezTo>
                <a:cubicBezTo>
                  <a:pt x="364" y="364"/>
                  <a:pt x="341" y="401"/>
                  <a:pt x="320" y="438"/>
                </a:cubicBezTo>
                <a:cubicBezTo>
                  <a:pt x="294" y="483"/>
                  <a:pt x="277" y="532"/>
                  <a:pt x="248" y="576"/>
                </a:cubicBezTo>
                <a:cubicBezTo>
                  <a:pt x="234" y="645"/>
                  <a:pt x="198" y="710"/>
                  <a:pt x="170" y="774"/>
                </a:cubicBezTo>
                <a:cubicBezTo>
                  <a:pt x="154" y="810"/>
                  <a:pt x="150" y="849"/>
                  <a:pt x="128" y="882"/>
                </a:cubicBezTo>
                <a:cubicBezTo>
                  <a:pt x="114" y="951"/>
                  <a:pt x="89" y="1017"/>
                  <a:pt x="74" y="1086"/>
                </a:cubicBezTo>
                <a:cubicBezTo>
                  <a:pt x="60" y="1148"/>
                  <a:pt x="56" y="1241"/>
                  <a:pt x="38" y="1296"/>
                </a:cubicBezTo>
                <a:cubicBezTo>
                  <a:pt x="23" y="1432"/>
                  <a:pt x="0" y="1591"/>
                  <a:pt x="44" y="1722"/>
                </a:cubicBezTo>
                <a:cubicBezTo>
                  <a:pt x="52" y="1775"/>
                  <a:pt x="68" y="1839"/>
                  <a:pt x="98" y="1884"/>
                </a:cubicBezTo>
                <a:cubicBezTo>
                  <a:pt x="105" y="1912"/>
                  <a:pt x="113" y="1923"/>
                  <a:pt x="134" y="1944"/>
                </a:cubicBezTo>
                <a:cubicBezTo>
                  <a:pt x="151" y="2013"/>
                  <a:pt x="127" y="1928"/>
                  <a:pt x="152" y="1986"/>
                </a:cubicBezTo>
                <a:cubicBezTo>
                  <a:pt x="167" y="2021"/>
                  <a:pt x="170" y="2050"/>
                  <a:pt x="194" y="2082"/>
                </a:cubicBezTo>
                <a:cubicBezTo>
                  <a:pt x="203" y="2109"/>
                  <a:pt x="212" y="2118"/>
                  <a:pt x="236" y="2136"/>
                </a:cubicBezTo>
                <a:cubicBezTo>
                  <a:pt x="250" y="2178"/>
                  <a:pt x="315" y="2247"/>
                  <a:pt x="350" y="2274"/>
                </a:cubicBezTo>
                <a:cubicBezTo>
                  <a:pt x="365" y="2304"/>
                  <a:pt x="391" y="2315"/>
                  <a:pt x="416" y="2340"/>
                </a:cubicBezTo>
                <a:cubicBezTo>
                  <a:pt x="442" y="2366"/>
                  <a:pt x="465" y="2406"/>
                  <a:pt x="500" y="2418"/>
                </a:cubicBezTo>
                <a:cubicBezTo>
                  <a:pt x="528" y="2446"/>
                  <a:pt x="511" y="2431"/>
                  <a:pt x="554" y="2460"/>
                </a:cubicBezTo>
                <a:cubicBezTo>
                  <a:pt x="560" y="2464"/>
                  <a:pt x="572" y="2472"/>
                  <a:pt x="572" y="2472"/>
                </a:cubicBezTo>
                <a:cubicBezTo>
                  <a:pt x="618" y="2457"/>
                  <a:pt x="596" y="2462"/>
                  <a:pt x="638" y="2454"/>
                </a:cubicBezTo>
                <a:cubicBezTo>
                  <a:pt x="656" y="2442"/>
                  <a:pt x="674" y="2430"/>
                  <a:pt x="692" y="2418"/>
                </a:cubicBezTo>
                <a:cubicBezTo>
                  <a:pt x="698" y="2414"/>
                  <a:pt x="710" y="2406"/>
                  <a:pt x="710" y="2406"/>
                </a:cubicBezTo>
                <a:cubicBezTo>
                  <a:pt x="745" y="2353"/>
                  <a:pt x="809" y="2319"/>
                  <a:pt x="854" y="2274"/>
                </a:cubicBezTo>
                <a:cubicBezTo>
                  <a:pt x="890" y="2238"/>
                  <a:pt x="857" y="2263"/>
                  <a:pt x="884" y="2232"/>
                </a:cubicBezTo>
                <a:cubicBezTo>
                  <a:pt x="884" y="2232"/>
                  <a:pt x="929" y="2187"/>
                  <a:pt x="938" y="2178"/>
                </a:cubicBezTo>
                <a:cubicBezTo>
                  <a:pt x="974" y="2142"/>
                  <a:pt x="942" y="2206"/>
                  <a:pt x="992" y="2130"/>
                </a:cubicBezTo>
                <a:cubicBezTo>
                  <a:pt x="1017" y="2092"/>
                  <a:pt x="1048" y="2059"/>
                  <a:pt x="1076" y="2022"/>
                </a:cubicBezTo>
                <a:cubicBezTo>
                  <a:pt x="1082" y="2014"/>
                  <a:pt x="1088" y="2006"/>
                  <a:pt x="1094" y="1998"/>
                </a:cubicBezTo>
                <a:cubicBezTo>
                  <a:pt x="1100" y="1990"/>
                  <a:pt x="1112" y="1974"/>
                  <a:pt x="1112" y="1974"/>
                </a:cubicBezTo>
                <a:cubicBezTo>
                  <a:pt x="1120" y="1949"/>
                  <a:pt x="1134" y="1924"/>
                  <a:pt x="1148" y="1902"/>
                </a:cubicBezTo>
                <a:cubicBezTo>
                  <a:pt x="1160" y="1852"/>
                  <a:pt x="1168" y="1802"/>
                  <a:pt x="1178" y="1752"/>
                </a:cubicBezTo>
                <a:cubicBezTo>
                  <a:pt x="1190" y="1579"/>
                  <a:pt x="1195" y="1401"/>
                  <a:pt x="1166" y="1230"/>
                </a:cubicBezTo>
                <a:cubicBezTo>
                  <a:pt x="1158" y="1185"/>
                  <a:pt x="1156" y="1125"/>
                  <a:pt x="1130" y="1086"/>
                </a:cubicBezTo>
                <a:cubicBezTo>
                  <a:pt x="1110" y="988"/>
                  <a:pt x="1066" y="888"/>
                  <a:pt x="1010" y="804"/>
                </a:cubicBezTo>
                <a:cubicBezTo>
                  <a:pt x="1000" y="789"/>
                  <a:pt x="995" y="766"/>
                  <a:pt x="986" y="750"/>
                </a:cubicBezTo>
                <a:cubicBezTo>
                  <a:pt x="954" y="692"/>
                  <a:pt x="919" y="623"/>
                  <a:pt x="872" y="576"/>
                </a:cubicBezTo>
                <a:cubicBezTo>
                  <a:pt x="864" y="551"/>
                  <a:pt x="846" y="520"/>
                  <a:pt x="830" y="498"/>
                </a:cubicBezTo>
                <a:cubicBezTo>
                  <a:pt x="808" y="467"/>
                  <a:pt x="816" y="494"/>
                  <a:pt x="800" y="462"/>
                </a:cubicBezTo>
                <a:cubicBezTo>
                  <a:pt x="788" y="438"/>
                  <a:pt x="784" y="422"/>
                  <a:pt x="764" y="402"/>
                </a:cubicBezTo>
                <a:cubicBezTo>
                  <a:pt x="752" y="354"/>
                  <a:pt x="724" y="314"/>
                  <a:pt x="704" y="270"/>
                </a:cubicBezTo>
                <a:cubicBezTo>
                  <a:pt x="696" y="253"/>
                  <a:pt x="697" y="232"/>
                  <a:pt x="686" y="216"/>
                </a:cubicBezTo>
                <a:cubicBezTo>
                  <a:pt x="663" y="182"/>
                  <a:pt x="646" y="144"/>
                  <a:pt x="626" y="108"/>
                </a:cubicBezTo>
                <a:cubicBezTo>
                  <a:pt x="607" y="74"/>
                  <a:pt x="572" y="40"/>
                  <a:pt x="572" y="0"/>
                </a:cubicBezTo>
                <a:close/>
              </a:path>
            </a:pathLst>
          </a:custGeom>
          <a:gradFill rotWithShape="0">
            <a:gsLst>
              <a:gs pos="0">
                <a:srgbClr val="FFE5FF"/>
              </a:gs>
              <a:gs pos="100000">
                <a:srgbClr val="EC009D"/>
              </a:gs>
            </a:gsLst>
            <a:path path="rect">
              <a:fillToRect r="100000" b="100000"/>
            </a:path>
          </a:gradFill>
          <a:ln>
            <a:noFill/>
          </a:ln>
          <a:effectLst>
            <a:outerShdw dist="80322" dir="1106097" algn="ctr" rotWithShape="0">
              <a:srgbClr val="50766C"/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/>
          <a:lstStyle/>
          <a:p>
            <a:endParaRPr lang="zh-CN" altLang="en-US"/>
          </a:p>
        </p:txBody>
      </p:sp>
      <p:sp>
        <p:nvSpPr>
          <p:cNvPr id="19468" name="Freeform 252"/>
          <p:cNvSpPr>
            <a:spLocks noChangeArrowheads="1"/>
          </p:cNvSpPr>
          <p:nvPr/>
        </p:nvSpPr>
        <p:spPr bwMode="auto">
          <a:xfrm rot="-4200000">
            <a:off x="2408237" y="5521326"/>
            <a:ext cx="252413" cy="677862"/>
          </a:xfrm>
          <a:custGeom>
            <a:avLst/>
            <a:gdLst>
              <a:gd name="T0" fmla="*/ 120820 w 1195"/>
              <a:gd name="T1" fmla="*/ 0 h 2472"/>
              <a:gd name="T2" fmla="*/ 98008 w 1195"/>
              <a:gd name="T3" fmla="*/ 51004 h 2472"/>
              <a:gd name="T4" fmla="*/ 85335 w 1195"/>
              <a:gd name="T5" fmla="*/ 78974 h 2472"/>
              <a:gd name="T6" fmla="*/ 80265 w 1195"/>
              <a:gd name="T7" fmla="*/ 88846 h 2472"/>
              <a:gd name="T8" fmla="*/ 67592 w 1195"/>
              <a:gd name="T9" fmla="*/ 120107 h 2472"/>
              <a:gd name="T10" fmla="*/ 52384 w 1195"/>
              <a:gd name="T11" fmla="*/ 157948 h 2472"/>
              <a:gd name="T12" fmla="*/ 35908 w 1195"/>
              <a:gd name="T13" fmla="*/ 212243 h 2472"/>
              <a:gd name="T14" fmla="*/ 27037 w 1195"/>
              <a:gd name="T15" fmla="*/ 241859 h 2472"/>
              <a:gd name="T16" fmla="*/ 15631 w 1195"/>
              <a:gd name="T17" fmla="*/ 297799 h 2472"/>
              <a:gd name="T18" fmla="*/ 8027 w 1195"/>
              <a:gd name="T19" fmla="*/ 355384 h 2472"/>
              <a:gd name="T20" fmla="*/ 9294 w 1195"/>
              <a:gd name="T21" fmla="*/ 472200 h 2472"/>
              <a:gd name="T22" fmla="*/ 20700 w 1195"/>
              <a:gd name="T23" fmla="*/ 516623 h 2472"/>
              <a:gd name="T24" fmla="*/ 28304 w 1195"/>
              <a:gd name="T25" fmla="*/ 533076 h 2472"/>
              <a:gd name="T26" fmla="*/ 32106 w 1195"/>
              <a:gd name="T27" fmla="*/ 544593 h 2472"/>
              <a:gd name="T28" fmla="*/ 40978 w 1195"/>
              <a:gd name="T29" fmla="*/ 570918 h 2472"/>
              <a:gd name="T30" fmla="*/ 49849 w 1195"/>
              <a:gd name="T31" fmla="*/ 585725 h 2472"/>
              <a:gd name="T32" fmla="*/ 73928 w 1195"/>
              <a:gd name="T33" fmla="*/ 623567 h 2472"/>
              <a:gd name="T34" fmla="*/ 87869 w 1195"/>
              <a:gd name="T35" fmla="*/ 641665 h 2472"/>
              <a:gd name="T36" fmla="*/ 105612 w 1195"/>
              <a:gd name="T37" fmla="*/ 663054 h 2472"/>
              <a:gd name="T38" fmla="*/ 117018 w 1195"/>
              <a:gd name="T39" fmla="*/ 674571 h 2472"/>
              <a:gd name="T40" fmla="*/ 120820 w 1195"/>
              <a:gd name="T41" fmla="*/ 677862 h 2472"/>
              <a:gd name="T42" fmla="*/ 134761 w 1195"/>
              <a:gd name="T43" fmla="*/ 672926 h 2472"/>
              <a:gd name="T44" fmla="*/ 146167 w 1195"/>
              <a:gd name="T45" fmla="*/ 663054 h 2472"/>
              <a:gd name="T46" fmla="*/ 149969 w 1195"/>
              <a:gd name="T47" fmla="*/ 659764 h 2472"/>
              <a:gd name="T48" fmla="*/ 180386 w 1195"/>
              <a:gd name="T49" fmla="*/ 623567 h 2472"/>
              <a:gd name="T50" fmla="*/ 186722 w 1195"/>
              <a:gd name="T51" fmla="*/ 612050 h 2472"/>
              <a:gd name="T52" fmla="*/ 198128 w 1195"/>
              <a:gd name="T53" fmla="*/ 597242 h 2472"/>
              <a:gd name="T54" fmla="*/ 209534 w 1195"/>
              <a:gd name="T55" fmla="*/ 584080 h 2472"/>
              <a:gd name="T56" fmla="*/ 227277 w 1195"/>
              <a:gd name="T57" fmla="*/ 554465 h 2472"/>
              <a:gd name="T58" fmla="*/ 231079 w 1195"/>
              <a:gd name="T59" fmla="*/ 547884 h 2472"/>
              <a:gd name="T60" fmla="*/ 234881 w 1195"/>
              <a:gd name="T61" fmla="*/ 541302 h 2472"/>
              <a:gd name="T62" fmla="*/ 242485 w 1195"/>
              <a:gd name="T63" fmla="*/ 521559 h 2472"/>
              <a:gd name="T64" fmla="*/ 248822 w 1195"/>
              <a:gd name="T65" fmla="*/ 480426 h 2472"/>
              <a:gd name="T66" fmla="*/ 246287 w 1195"/>
              <a:gd name="T67" fmla="*/ 337286 h 2472"/>
              <a:gd name="T68" fmla="*/ 238683 w 1195"/>
              <a:gd name="T69" fmla="*/ 297799 h 2472"/>
              <a:gd name="T70" fmla="*/ 213337 w 1195"/>
              <a:gd name="T71" fmla="*/ 220470 h 2472"/>
              <a:gd name="T72" fmla="*/ 208267 w 1195"/>
              <a:gd name="T73" fmla="*/ 205662 h 2472"/>
              <a:gd name="T74" fmla="*/ 184188 w 1195"/>
              <a:gd name="T75" fmla="*/ 157948 h 2472"/>
              <a:gd name="T76" fmla="*/ 175316 w 1195"/>
              <a:gd name="T77" fmla="*/ 136560 h 2472"/>
              <a:gd name="T78" fmla="*/ 168979 w 1195"/>
              <a:gd name="T79" fmla="*/ 126688 h 2472"/>
              <a:gd name="T80" fmla="*/ 161375 w 1195"/>
              <a:gd name="T81" fmla="*/ 110235 h 2472"/>
              <a:gd name="T82" fmla="*/ 148702 w 1195"/>
              <a:gd name="T83" fmla="*/ 74038 h 2472"/>
              <a:gd name="T84" fmla="*/ 144900 w 1195"/>
              <a:gd name="T85" fmla="*/ 59231 h 2472"/>
              <a:gd name="T86" fmla="*/ 132226 w 1195"/>
              <a:gd name="T87" fmla="*/ 29615 h 2472"/>
              <a:gd name="T88" fmla="*/ 120820 w 1195"/>
              <a:gd name="T89" fmla="*/ 0 h 247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95"/>
              <a:gd name="T136" fmla="*/ 0 h 2472"/>
              <a:gd name="T137" fmla="*/ 1195 w 1195"/>
              <a:gd name="T138" fmla="*/ 2472 h 247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95" h="2472">
                <a:moveTo>
                  <a:pt x="572" y="0"/>
                </a:moveTo>
                <a:cubicBezTo>
                  <a:pt x="532" y="60"/>
                  <a:pt x="501" y="125"/>
                  <a:pt x="464" y="186"/>
                </a:cubicBezTo>
                <a:cubicBezTo>
                  <a:pt x="444" y="220"/>
                  <a:pt x="424" y="254"/>
                  <a:pt x="404" y="288"/>
                </a:cubicBezTo>
                <a:cubicBezTo>
                  <a:pt x="397" y="300"/>
                  <a:pt x="385" y="311"/>
                  <a:pt x="380" y="324"/>
                </a:cubicBezTo>
                <a:cubicBezTo>
                  <a:pt x="364" y="364"/>
                  <a:pt x="341" y="401"/>
                  <a:pt x="320" y="438"/>
                </a:cubicBezTo>
                <a:cubicBezTo>
                  <a:pt x="294" y="483"/>
                  <a:pt x="277" y="532"/>
                  <a:pt x="248" y="576"/>
                </a:cubicBezTo>
                <a:cubicBezTo>
                  <a:pt x="234" y="645"/>
                  <a:pt x="198" y="710"/>
                  <a:pt x="170" y="774"/>
                </a:cubicBezTo>
                <a:cubicBezTo>
                  <a:pt x="154" y="810"/>
                  <a:pt x="150" y="849"/>
                  <a:pt x="128" y="882"/>
                </a:cubicBezTo>
                <a:cubicBezTo>
                  <a:pt x="114" y="951"/>
                  <a:pt x="89" y="1017"/>
                  <a:pt x="74" y="1086"/>
                </a:cubicBezTo>
                <a:cubicBezTo>
                  <a:pt x="60" y="1148"/>
                  <a:pt x="56" y="1241"/>
                  <a:pt x="38" y="1296"/>
                </a:cubicBezTo>
                <a:cubicBezTo>
                  <a:pt x="23" y="1432"/>
                  <a:pt x="0" y="1591"/>
                  <a:pt x="44" y="1722"/>
                </a:cubicBezTo>
                <a:cubicBezTo>
                  <a:pt x="52" y="1775"/>
                  <a:pt x="68" y="1839"/>
                  <a:pt x="98" y="1884"/>
                </a:cubicBezTo>
                <a:cubicBezTo>
                  <a:pt x="105" y="1912"/>
                  <a:pt x="113" y="1923"/>
                  <a:pt x="134" y="1944"/>
                </a:cubicBezTo>
                <a:cubicBezTo>
                  <a:pt x="151" y="2013"/>
                  <a:pt x="127" y="1928"/>
                  <a:pt x="152" y="1986"/>
                </a:cubicBezTo>
                <a:cubicBezTo>
                  <a:pt x="167" y="2021"/>
                  <a:pt x="170" y="2050"/>
                  <a:pt x="194" y="2082"/>
                </a:cubicBezTo>
                <a:cubicBezTo>
                  <a:pt x="203" y="2109"/>
                  <a:pt x="212" y="2118"/>
                  <a:pt x="236" y="2136"/>
                </a:cubicBezTo>
                <a:cubicBezTo>
                  <a:pt x="250" y="2178"/>
                  <a:pt x="315" y="2247"/>
                  <a:pt x="350" y="2274"/>
                </a:cubicBezTo>
                <a:cubicBezTo>
                  <a:pt x="365" y="2304"/>
                  <a:pt x="391" y="2315"/>
                  <a:pt x="416" y="2340"/>
                </a:cubicBezTo>
                <a:cubicBezTo>
                  <a:pt x="442" y="2366"/>
                  <a:pt x="465" y="2406"/>
                  <a:pt x="500" y="2418"/>
                </a:cubicBezTo>
                <a:cubicBezTo>
                  <a:pt x="528" y="2446"/>
                  <a:pt x="511" y="2431"/>
                  <a:pt x="554" y="2460"/>
                </a:cubicBezTo>
                <a:cubicBezTo>
                  <a:pt x="560" y="2464"/>
                  <a:pt x="572" y="2472"/>
                  <a:pt x="572" y="2472"/>
                </a:cubicBezTo>
                <a:cubicBezTo>
                  <a:pt x="618" y="2457"/>
                  <a:pt x="596" y="2462"/>
                  <a:pt x="638" y="2454"/>
                </a:cubicBezTo>
                <a:cubicBezTo>
                  <a:pt x="656" y="2442"/>
                  <a:pt x="674" y="2430"/>
                  <a:pt x="692" y="2418"/>
                </a:cubicBezTo>
                <a:cubicBezTo>
                  <a:pt x="698" y="2414"/>
                  <a:pt x="710" y="2406"/>
                  <a:pt x="710" y="2406"/>
                </a:cubicBezTo>
                <a:cubicBezTo>
                  <a:pt x="745" y="2353"/>
                  <a:pt x="809" y="2319"/>
                  <a:pt x="854" y="2274"/>
                </a:cubicBezTo>
                <a:cubicBezTo>
                  <a:pt x="890" y="2238"/>
                  <a:pt x="857" y="2263"/>
                  <a:pt x="884" y="2232"/>
                </a:cubicBezTo>
                <a:cubicBezTo>
                  <a:pt x="884" y="2232"/>
                  <a:pt x="929" y="2187"/>
                  <a:pt x="938" y="2178"/>
                </a:cubicBezTo>
                <a:cubicBezTo>
                  <a:pt x="974" y="2142"/>
                  <a:pt x="942" y="2206"/>
                  <a:pt x="992" y="2130"/>
                </a:cubicBezTo>
                <a:cubicBezTo>
                  <a:pt x="1017" y="2092"/>
                  <a:pt x="1048" y="2059"/>
                  <a:pt x="1076" y="2022"/>
                </a:cubicBezTo>
                <a:cubicBezTo>
                  <a:pt x="1082" y="2014"/>
                  <a:pt x="1088" y="2006"/>
                  <a:pt x="1094" y="1998"/>
                </a:cubicBezTo>
                <a:cubicBezTo>
                  <a:pt x="1100" y="1990"/>
                  <a:pt x="1112" y="1974"/>
                  <a:pt x="1112" y="1974"/>
                </a:cubicBezTo>
                <a:cubicBezTo>
                  <a:pt x="1120" y="1949"/>
                  <a:pt x="1134" y="1924"/>
                  <a:pt x="1148" y="1902"/>
                </a:cubicBezTo>
                <a:cubicBezTo>
                  <a:pt x="1160" y="1852"/>
                  <a:pt x="1168" y="1802"/>
                  <a:pt x="1178" y="1752"/>
                </a:cubicBezTo>
                <a:cubicBezTo>
                  <a:pt x="1190" y="1579"/>
                  <a:pt x="1195" y="1401"/>
                  <a:pt x="1166" y="1230"/>
                </a:cubicBezTo>
                <a:cubicBezTo>
                  <a:pt x="1158" y="1185"/>
                  <a:pt x="1156" y="1125"/>
                  <a:pt x="1130" y="1086"/>
                </a:cubicBezTo>
                <a:cubicBezTo>
                  <a:pt x="1110" y="988"/>
                  <a:pt x="1066" y="888"/>
                  <a:pt x="1010" y="804"/>
                </a:cubicBezTo>
                <a:cubicBezTo>
                  <a:pt x="1000" y="789"/>
                  <a:pt x="995" y="766"/>
                  <a:pt x="986" y="750"/>
                </a:cubicBezTo>
                <a:cubicBezTo>
                  <a:pt x="954" y="692"/>
                  <a:pt x="919" y="623"/>
                  <a:pt x="872" y="576"/>
                </a:cubicBezTo>
                <a:cubicBezTo>
                  <a:pt x="864" y="551"/>
                  <a:pt x="846" y="520"/>
                  <a:pt x="830" y="498"/>
                </a:cubicBezTo>
                <a:cubicBezTo>
                  <a:pt x="808" y="467"/>
                  <a:pt x="816" y="494"/>
                  <a:pt x="800" y="462"/>
                </a:cubicBezTo>
                <a:cubicBezTo>
                  <a:pt x="788" y="438"/>
                  <a:pt x="784" y="422"/>
                  <a:pt x="764" y="402"/>
                </a:cubicBezTo>
                <a:cubicBezTo>
                  <a:pt x="752" y="354"/>
                  <a:pt x="724" y="314"/>
                  <a:pt x="704" y="270"/>
                </a:cubicBezTo>
                <a:cubicBezTo>
                  <a:pt x="696" y="253"/>
                  <a:pt x="697" y="232"/>
                  <a:pt x="686" y="216"/>
                </a:cubicBezTo>
                <a:cubicBezTo>
                  <a:pt x="663" y="182"/>
                  <a:pt x="646" y="144"/>
                  <a:pt x="626" y="108"/>
                </a:cubicBezTo>
                <a:cubicBezTo>
                  <a:pt x="607" y="74"/>
                  <a:pt x="572" y="40"/>
                  <a:pt x="572" y="0"/>
                </a:cubicBezTo>
                <a:close/>
              </a:path>
            </a:pathLst>
          </a:custGeom>
          <a:gradFill rotWithShape="0">
            <a:gsLst>
              <a:gs pos="0">
                <a:srgbClr val="FFE5FF"/>
              </a:gs>
              <a:gs pos="100000">
                <a:srgbClr val="EC009D"/>
              </a:gs>
            </a:gsLst>
            <a:path path="rect">
              <a:fillToRect r="100000" b="100000"/>
            </a:path>
          </a:gradFill>
          <a:ln>
            <a:noFill/>
          </a:ln>
          <a:effectLst>
            <a:outerShdw dist="80322" dir="1106097" algn="ctr" rotWithShape="0">
              <a:srgbClr val="50766C"/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/>
          <a:lstStyle/>
          <a:p>
            <a:endParaRPr lang="zh-CN" altLang="en-US"/>
          </a:p>
        </p:txBody>
      </p:sp>
      <p:sp>
        <p:nvSpPr>
          <p:cNvPr id="19469" name="Freeform 252"/>
          <p:cNvSpPr>
            <a:spLocks noChangeArrowheads="1"/>
          </p:cNvSpPr>
          <p:nvPr/>
        </p:nvSpPr>
        <p:spPr bwMode="auto">
          <a:xfrm rot="-4200000">
            <a:off x="4208462" y="5953126"/>
            <a:ext cx="252413" cy="677862"/>
          </a:xfrm>
          <a:custGeom>
            <a:avLst/>
            <a:gdLst>
              <a:gd name="T0" fmla="*/ 120820 w 1195"/>
              <a:gd name="T1" fmla="*/ 0 h 2472"/>
              <a:gd name="T2" fmla="*/ 98008 w 1195"/>
              <a:gd name="T3" fmla="*/ 51004 h 2472"/>
              <a:gd name="T4" fmla="*/ 85335 w 1195"/>
              <a:gd name="T5" fmla="*/ 78974 h 2472"/>
              <a:gd name="T6" fmla="*/ 80265 w 1195"/>
              <a:gd name="T7" fmla="*/ 88846 h 2472"/>
              <a:gd name="T8" fmla="*/ 67592 w 1195"/>
              <a:gd name="T9" fmla="*/ 120107 h 2472"/>
              <a:gd name="T10" fmla="*/ 52384 w 1195"/>
              <a:gd name="T11" fmla="*/ 157948 h 2472"/>
              <a:gd name="T12" fmla="*/ 35908 w 1195"/>
              <a:gd name="T13" fmla="*/ 212243 h 2472"/>
              <a:gd name="T14" fmla="*/ 27037 w 1195"/>
              <a:gd name="T15" fmla="*/ 241859 h 2472"/>
              <a:gd name="T16" fmla="*/ 15631 w 1195"/>
              <a:gd name="T17" fmla="*/ 297799 h 2472"/>
              <a:gd name="T18" fmla="*/ 8027 w 1195"/>
              <a:gd name="T19" fmla="*/ 355384 h 2472"/>
              <a:gd name="T20" fmla="*/ 9294 w 1195"/>
              <a:gd name="T21" fmla="*/ 472200 h 2472"/>
              <a:gd name="T22" fmla="*/ 20700 w 1195"/>
              <a:gd name="T23" fmla="*/ 516623 h 2472"/>
              <a:gd name="T24" fmla="*/ 28304 w 1195"/>
              <a:gd name="T25" fmla="*/ 533076 h 2472"/>
              <a:gd name="T26" fmla="*/ 32106 w 1195"/>
              <a:gd name="T27" fmla="*/ 544593 h 2472"/>
              <a:gd name="T28" fmla="*/ 40978 w 1195"/>
              <a:gd name="T29" fmla="*/ 570918 h 2472"/>
              <a:gd name="T30" fmla="*/ 49849 w 1195"/>
              <a:gd name="T31" fmla="*/ 585725 h 2472"/>
              <a:gd name="T32" fmla="*/ 73928 w 1195"/>
              <a:gd name="T33" fmla="*/ 623567 h 2472"/>
              <a:gd name="T34" fmla="*/ 87869 w 1195"/>
              <a:gd name="T35" fmla="*/ 641665 h 2472"/>
              <a:gd name="T36" fmla="*/ 105612 w 1195"/>
              <a:gd name="T37" fmla="*/ 663054 h 2472"/>
              <a:gd name="T38" fmla="*/ 117018 w 1195"/>
              <a:gd name="T39" fmla="*/ 674571 h 2472"/>
              <a:gd name="T40" fmla="*/ 120820 w 1195"/>
              <a:gd name="T41" fmla="*/ 677862 h 2472"/>
              <a:gd name="T42" fmla="*/ 134761 w 1195"/>
              <a:gd name="T43" fmla="*/ 672926 h 2472"/>
              <a:gd name="T44" fmla="*/ 146167 w 1195"/>
              <a:gd name="T45" fmla="*/ 663054 h 2472"/>
              <a:gd name="T46" fmla="*/ 149969 w 1195"/>
              <a:gd name="T47" fmla="*/ 659764 h 2472"/>
              <a:gd name="T48" fmla="*/ 180386 w 1195"/>
              <a:gd name="T49" fmla="*/ 623567 h 2472"/>
              <a:gd name="T50" fmla="*/ 186722 w 1195"/>
              <a:gd name="T51" fmla="*/ 612050 h 2472"/>
              <a:gd name="T52" fmla="*/ 198128 w 1195"/>
              <a:gd name="T53" fmla="*/ 597242 h 2472"/>
              <a:gd name="T54" fmla="*/ 209534 w 1195"/>
              <a:gd name="T55" fmla="*/ 584080 h 2472"/>
              <a:gd name="T56" fmla="*/ 227277 w 1195"/>
              <a:gd name="T57" fmla="*/ 554465 h 2472"/>
              <a:gd name="T58" fmla="*/ 231079 w 1195"/>
              <a:gd name="T59" fmla="*/ 547884 h 2472"/>
              <a:gd name="T60" fmla="*/ 234881 w 1195"/>
              <a:gd name="T61" fmla="*/ 541302 h 2472"/>
              <a:gd name="T62" fmla="*/ 242485 w 1195"/>
              <a:gd name="T63" fmla="*/ 521559 h 2472"/>
              <a:gd name="T64" fmla="*/ 248822 w 1195"/>
              <a:gd name="T65" fmla="*/ 480426 h 2472"/>
              <a:gd name="T66" fmla="*/ 246287 w 1195"/>
              <a:gd name="T67" fmla="*/ 337286 h 2472"/>
              <a:gd name="T68" fmla="*/ 238683 w 1195"/>
              <a:gd name="T69" fmla="*/ 297799 h 2472"/>
              <a:gd name="T70" fmla="*/ 213337 w 1195"/>
              <a:gd name="T71" fmla="*/ 220470 h 2472"/>
              <a:gd name="T72" fmla="*/ 208267 w 1195"/>
              <a:gd name="T73" fmla="*/ 205662 h 2472"/>
              <a:gd name="T74" fmla="*/ 184188 w 1195"/>
              <a:gd name="T75" fmla="*/ 157948 h 2472"/>
              <a:gd name="T76" fmla="*/ 175316 w 1195"/>
              <a:gd name="T77" fmla="*/ 136560 h 2472"/>
              <a:gd name="T78" fmla="*/ 168979 w 1195"/>
              <a:gd name="T79" fmla="*/ 126688 h 2472"/>
              <a:gd name="T80" fmla="*/ 161375 w 1195"/>
              <a:gd name="T81" fmla="*/ 110235 h 2472"/>
              <a:gd name="T82" fmla="*/ 148702 w 1195"/>
              <a:gd name="T83" fmla="*/ 74038 h 2472"/>
              <a:gd name="T84" fmla="*/ 144900 w 1195"/>
              <a:gd name="T85" fmla="*/ 59231 h 2472"/>
              <a:gd name="T86" fmla="*/ 132226 w 1195"/>
              <a:gd name="T87" fmla="*/ 29615 h 2472"/>
              <a:gd name="T88" fmla="*/ 120820 w 1195"/>
              <a:gd name="T89" fmla="*/ 0 h 247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95"/>
              <a:gd name="T136" fmla="*/ 0 h 2472"/>
              <a:gd name="T137" fmla="*/ 1195 w 1195"/>
              <a:gd name="T138" fmla="*/ 2472 h 247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95" h="2472">
                <a:moveTo>
                  <a:pt x="572" y="0"/>
                </a:moveTo>
                <a:cubicBezTo>
                  <a:pt x="532" y="60"/>
                  <a:pt x="501" y="125"/>
                  <a:pt x="464" y="186"/>
                </a:cubicBezTo>
                <a:cubicBezTo>
                  <a:pt x="444" y="220"/>
                  <a:pt x="424" y="254"/>
                  <a:pt x="404" y="288"/>
                </a:cubicBezTo>
                <a:cubicBezTo>
                  <a:pt x="397" y="300"/>
                  <a:pt x="385" y="311"/>
                  <a:pt x="380" y="324"/>
                </a:cubicBezTo>
                <a:cubicBezTo>
                  <a:pt x="364" y="364"/>
                  <a:pt x="341" y="401"/>
                  <a:pt x="320" y="438"/>
                </a:cubicBezTo>
                <a:cubicBezTo>
                  <a:pt x="294" y="483"/>
                  <a:pt x="277" y="532"/>
                  <a:pt x="248" y="576"/>
                </a:cubicBezTo>
                <a:cubicBezTo>
                  <a:pt x="234" y="645"/>
                  <a:pt x="198" y="710"/>
                  <a:pt x="170" y="774"/>
                </a:cubicBezTo>
                <a:cubicBezTo>
                  <a:pt x="154" y="810"/>
                  <a:pt x="150" y="849"/>
                  <a:pt x="128" y="882"/>
                </a:cubicBezTo>
                <a:cubicBezTo>
                  <a:pt x="114" y="951"/>
                  <a:pt x="89" y="1017"/>
                  <a:pt x="74" y="1086"/>
                </a:cubicBezTo>
                <a:cubicBezTo>
                  <a:pt x="60" y="1148"/>
                  <a:pt x="56" y="1241"/>
                  <a:pt x="38" y="1296"/>
                </a:cubicBezTo>
                <a:cubicBezTo>
                  <a:pt x="23" y="1432"/>
                  <a:pt x="0" y="1591"/>
                  <a:pt x="44" y="1722"/>
                </a:cubicBezTo>
                <a:cubicBezTo>
                  <a:pt x="52" y="1775"/>
                  <a:pt x="68" y="1839"/>
                  <a:pt x="98" y="1884"/>
                </a:cubicBezTo>
                <a:cubicBezTo>
                  <a:pt x="105" y="1912"/>
                  <a:pt x="113" y="1923"/>
                  <a:pt x="134" y="1944"/>
                </a:cubicBezTo>
                <a:cubicBezTo>
                  <a:pt x="151" y="2013"/>
                  <a:pt x="127" y="1928"/>
                  <a:pt x="152" y="1986"/>
                </a:cubicBezTo>
                <a:cubicBezTo>
                  <a:pt x="167" y="2021"/>
                  <a:pt x="170" y="2050"/>
                  <a:pt x="194" y="2082"/>
                </a:cubicBezTo>
                <a:cubicBezTo>
                  <a:pt x="203" y="2109"/>
                  <a:pt x="212" y="2118"/>
                  <a:pt x="236" y="2136"/>
                </a:cubicBezTo>
                <a:cubicBezTo>
                  <a:pt x="250" y="2178"/>
                  <a:pt x="315" y="2247"/>
                  <a:pt x="350" y="2274"/>
                </a:cubicBezTo>
                <a:cubicBezTo>
                  <a:pt x="365" y="2304"/>
                  <a:pt x="391" y="2315"/>
                  <a:pt x="416" y="2340"/>
                </a:cubicBezTo>
                <a:cubicBezTo>
                  <a:pt x="442" y="2366"/>
                  <a:pt x="465" y="2406"/>
                  <a:pt x="500" y="2418"/>
                </a:cubicBezTo>
                <a:cubicBezTo>
                  <a:pt x="528" y="2446"/>
                  <a:pt x="511" y="2431"/>
                  <a:pt x="554" y="2460"/>
                </a:cubicBezTo>
                <a:cubicBezTo>
                  <a:pt x="560" y="2464"/>
                  <a:pt x="572" y="2472"/>
                  <a:pt x="572" y="2472"/>
                </a:cubicBezTo>
                <a:cubicBezTo>
                  <a:pt x="618" y="2457"/>
                  <a:pt x="596" y="2462"/>
                  <a:pt x="638" y="2454"/>
                </a:cubicBezTo>
                <a:cubicBezTo>
                  <a:pt x="656" y="2442"/>
                  <a:pt x="674" y="2430"/>
                  <a:pt x="692" y="2418"/>
                </a:cubicBezTo>
                <a:cubicBezTo>
                  <a:pt x="698" y="2414"/>
                  <a:pt x="710" y="2406"/>
                  <a:pt x="710" y="2406"/>
                </a:cubicBezTo>
                <a:cubicBezTo>
                  <a:pt x="745" y="2353"/>
                  <a:pt x="809" y="2319"/>
                  <a:pt x="854" y="2274"/>
                </a:cubicBezTo>
                <a:cubicBezTo>
                  <a:pt x="890" y="2238"/>
                  <a:pt x="857" y="2263"/>
                  <a:pt x="884" y="2232"/>
                </a:cubicBezTo>
                <a:cubicBezTo>
                  <a:pt x="884" y="2232"/>
                  <a:pt x="929" y="2187"/>
                  <a:pt x="938" y="2178"/>
                </a:cubicBezTo>
                <a:cubicBezTo>
                  <a:pt x="974" y="2142"/>
                  <a:pt x="942" y="2206"/>
                  <a:pt x="992" y="2130"/>
                </a:cubicBezTo>
                <a:cubicBezTo>
                  <a:pt x="1017" y="2092"/>
                  <a:pt x="1048" y="2059"/>
                  <a:pt x="1076" y="2022"/>
                </a:cubicBezTo>
                <a:cubicBezTo>
                  <a:pt x="1082" y="2014"/>
                  <a:pt x="1088" y="2006"/>
                  <a:pt x="1094" y="1998"/>
                </a:cubicBezTo>
                <a:cubicBezTo>
                  <a:pt x="1100" y="1990"/>
                  <a:pt x="1112" y="1974"/>
                  <a:pt x="1112" y="1974"/>
                </a:cubicBezTo>
                <a:cubicBezTo>
                  <a:pt x="1120" y="1949"/>
                  <a:pt x="1134" y="1924"/>
                  <a:pt x="1148" y="1902"/>
                </a:cubicBezTo>
                <a:cubicBezTo>
                  <a:pt x="1160" y="1852"/>
                  <a:pt x="1168" y="1802"/>
                  <a:pt x="1178" y="1752"/>
                </a:cubicBezTo>
                <a:cubicBezTo>
                  <a:pt x="1190" y="1579"/>
                  <a:pt x="1195" y="1401"/>
                  <a:pt x="1166" y="1230"/>
                </a:cubicBezTo>
                <a:cubicBezTo>
                  <a:pt x="1158" y="1185"/>
                  <a:pt x="1156" y="1125"/>
                  <a:pt x="1130" y="1086"/>
                </a:cubicBezTo>
                <a:cubicBezTo>
                  <a:pt x="1110" y="988"/>
                  <a:pt x="1066" y="888"/>
                  <a:pt x="1010" y="804"/>
                </a:cubicBezTo>
                <a:cubicBezTo>
                  <a:pt x="1000" y="789"/>
                  <a:pt x="995" y="766"/>
                  <a:pt x="986" y="750"/>
                </a:cubicBezTo>
                <a:cubicBezTo>
                  <a:pt x="954" y="692"/>
                  <a:pt x="919" y="623"/>
                  <a:pt x="872" y="576"/>
                </a:cubicBezTo>
                <a:cubicBezTo>
                  <a:pt x="864" y="551"/>
                  <a:pt x="846" y="520"/>
                  <a:pt x="830" y="498"/>
                </a:cubicBezTo>
                <a:cubicBezTo>
                  <a:pt x="808" y="467"/>
                  <a:pt x="816" y="494"/>
                  <a:pt x="800" y="462"/>
                </a:cubicBezTo>
                <a:cubicBezTo>
                  <a:pt x="788" y="438"/>
                  <a:pt x="784" y="422"/>
                  <a:pt x="764" y="402"/>
                </a:cubicBezTo>
                <a:cubicBezTo>
                  <a:pt x="752" y="354"/>
                  <a:pt x="724" y="314"/>
                  <a:pt x="704" y="270"/>
                </a:cubicBezTo>
                <a:cubicBezTo>
                  <a:pt x="696" y="253"/>
                  <a:pt x="697" y="232"/>
                  <a:pt x="686" y="216"/>
                </a:cubicBezTo>
                <a:cubicBezTo>
                  <a:pt x="663" y="182"/>
                  <a:pt x="646" y="144"/>
                  <a:pt x="626" y="108"/>
                </a:cubicBezTo>
                <a:cubicBezTo>
                  <a:pt x="607" y="74"/>
                  <a:pt x="572" y="40"/>
                  <a:pt x="572" y="0"/>
                </a:cubicBezTo>
                <a:close/>
              </a:path>
            </a:pathLst>
          </a:custGeom>
          <a:gradFill rotWithShape="0">
            <a:gsLst>
              <a:gs pos="0">
                <a:srgbClr val="FFE5FF"/>
              </a:gs>
              <a:gs pos="100000">
                <a:srgbClr val="EC009D"/>
              </a:gs>
            </a:gsLst>
            <a:path path="rect">
              <a:fillToRect r="100000" b="100000"/>
            </a:path>
          </a:gradFill>
          <a:ln>
            <a:noFill/>
          </a:ln>
          <a:effectLst>
            <a:outerShdw dist="80322" dir="1106097" algn="ctr" rotWithShape="0">
              <a:srgbClr val="50766C"/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/>
          <a:lstStyle/>
          <a:p>
            <a:endParaRPr lang="zh-CN" altLang="en-US"/>
          </a:p>
        </p:txBody>
      </p:sp>
      <p:sp>
        <p:nvSpPr>
          <p:cNvPr id="19470" name="Freeform 252"/>
          <p:cNvSpPr>
            <a:spLocks noChangeArrowheads="1"/>
          </p:cNvSpPr>
          <p:nvPr/>
        </p:nvSpPr>
        <p:spPr bwMode="auto">
          <a:xfrm rot="-4200000">
            <a:off x="7627937" y="3540126"/>
            <a:ext cx="180975" cy="533400"/>
          </a:xfrm>
          <a:custGeom>
            <a:avLst/>
            <a:gdLst>
              <a:gd name="T0" fmla="*/ 86626 w 1195"/>
              <a:gd name="T1" fmla="*/ 0 h 2472"/>
              <a:gd name="T2" fmla="*/ 70270 w 1195"/>
              <a:gd name="T3" fmla="*/ 40134 h 2472"/>
              <a:gd name="T4" fmla="*/ 61183 w 1195"/>
              <a:gd name="T5" fmla="*/ 62144 h 2472"/>
              <a:gd name="T6" fmla="*/ 57549 w 1195"/>
              <a:gd name="T7" fmla="*/ 69912 h 2472"/>
              <a:gd name="T8" fmla="*/ 48462 w 1195"/>
              <a:gd name="T9" fmla="*/ 94510 h 2472"/>
              <a:gd name="T10" fmla="*/ 37558 w 1195"/>
              <a:gd name="T11" fmla="*/ 124287 h 2472"/>
              <a:gd name="T12" fmla="*/ 25745 w 1195"/>
              <a:gd name="T13" fmla="*/ 167011 h 2472"/>
              <a:gd name="T14" fmla="*/ 19385 w 1195"/>
              <a:gd name="T15" fmla="*/ 190315 h 2472"/>
              <a:gd name="T16" fmla="*/ 11207 w 1195"/>
              <a:gd name="T17" fmla="*/ 234333 h 2472"/>
              <a:gd name="T18" fmla="*/ 5755 w 1195"/>
              <a:gd name="T19" fmla="*/ 279647 h 2472"/>
              <a:gd name="T20" fmla="*/ 6664 w 1195"/>
              <a:gd name="T21" fmla="*/ 371567 h 2472"/>
              <a:gd name="T22" fmla="*/ 14841 w 1195"/>
              <a:gd name="T23" fmla="*/ 406523 h 2472"/>
              <a:gd name="T24" fmla="*/ 20293 w 1195"/>
              <a:gd name="T25" fmla="*/ 419470 h 2472"/>
              <a:gd name="T26" fmla="*/ 23019 w 1195"/>
              <a:gd name="T27" fmla="*/ 428533 h 2472"/>
              <a:gd name="T28" fmla="*/ 29380 w 1195"/>
              <a:gd name="T29" fmla="*/ 449247 h 2472"/>
              <a:gd name="T30" fmla="*/ 35741 w 1195"/>
              <a:gd name="T31" fmla="*/ 460899 h 2472"/>
              <a:gd name="T32" fmla="*/ 53005 w 1195"/>
              <a:gd name="T33" fmla="*/ 490676 h 2472"/>
              <a:gd name="T34" fmla="*/ 63001 w 1195"/>
              <a:gd name="T35" fmla="*/ 504917 h 2472"/>
              <a:gd name="T36" fmla="*/ 75722 w 1195"/>
              <a:gd name="T37" fmla="*/ 521748 h 2472"/>
              <a:gd name="T38" fmla="*/ 83900 w 1195"/>
              <a:gd name="T39" fmla="*/ 530811 h 2472"/>
              <a:gd name="T40" fmla="*/ 86626 w 1195"/>
              <a:gd name="T41" fmla="*/ 533400 h 2472"/>
              <a:gd name="T42" fmla="*/ 96621 w 1195"/>
              <a:gd name="T43" fmla="*/ 529516 h 2472"/>
              <a:gd name="T44" fmla="*/ 104799 w 1195"/>
              <a:gd name="T45" fmla="*/ 521748 h 2472"/>
              <a:gd name="T46" fmla="*/ 107525 w 1195"/>
              <a:gd name="T47" fmla="*/ 519159 h 2472"/>
              <a:gd name="T48" fmla="*/ 129333 w 1195"/>
              <a:gd name="T49" fmla="*/ 490676 h 2472"/>
              <a:gd name="T50" fmla="*/ 133876 w 1195"/>
              <a:gd name="T51" fmla="*/ 481614 h 2472"/>
              <a:gd name="T52" fmla="*/ 142054 w 1195"/>
              <a:gd name="T53" fmla="*/ 469962 h 2472"/>
              <a:gd name="T54" fmla="*/ 150232 w 1195"/>
              <a:gd name="T55" fmla="*/ 459604 h 2472"/>
              <a:gd name="T56" fmla="*/ 162953 w 1195"/>
              <a:gd name="T57" fmla="*/ 436300 h 2472"/>
              <a:gd name="T58" fmla="*/ 165679 w 1195"/>
              <a:gd name="T59" fmla="*/ 431122 h 2472"/>
              <a:gd name="T60" fmla="*/ 168405 w 1195"/>
              <a:gd name="T61" fmla="*/ 425943 h 2472"/>
              <a:gd name="T62" fmla="*/ 173857 w 1195"/>
              <a:gd name="T63" fmla="*/ 410407 h 2472"/>
              <a:gd name="T64" fmla="*/ 178400 w 1195"/>
              <a:gd name="T65" fmla="*/ 378041 h 2472"/>
              <a:gd name="T66" fmla="*/ 176583 w 1195"/>
              <a:gd name="T67" fmla="*/ 265405 h 2472"/>
              <a:gd name="T68" fmla="*/ 171131 w 1195"/>
              <a:gd name="T69" fmla="*/ 234333 h 2472"/>
              <a:gd name="T70" fmla="*/ 152958 w 1195"/>
              <a:gd name="T71" fmla="*/ 173484 h 2472"/>
              <a:gd name="T72" fmla="*/ 149323 w 1195"/>
              <a:gd name="T73" fmla="*/ 161833 h 2472"/>
              <a:gd name="T74" fmla="*/ 132059 w 1195"/>
              <a:gd name="T75" fmla="*/ 124287 h 2472"/>
              <a:gd name="T76" fmla="*/ 125698 w 1195"/>
              <a:gd name="T77" fmla="*/ 107457 h 2472"/>
              <a:gd name="T78" fmla="*/ 121155 w 1195"/>
              <a:gd name="T79" fmla="*/ 99689 h 2472"/>
              <a:gd name="T80" fmla="*/ 115703 w 1195"/>
              <a:gd name="T81" fmla="*/ 86742 h 2472"/>
              <a:gd name="T82" fmla="*/ 106616 w 1195"/>
              <a:gd name="T83" fmla="*/ 58260 h 2472"/>
              <a:gd name="T84" fmla="*/ 103890 w 1195"/>
              <a:gd name="T85" fmla="*/ 46608 h 2472"/>
              <a:gd name="T86" fmla="*/ 94804 w 1195"/>
              <a:gd name="T87" fmla="*/ 23304 h 2472"/>
              <a:gd name="T88" fmla="*/ 86626 w 1195"/>
              <a:gd name="T89" fmla="*/ 0 h 247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95"/>
              <a:gd name="T136" fmla="*/ 0 h 2472"/>
              <a:gd name="T137" fmla="*/ 1195 w 1195"/>
              <a:gd name="T138" fmla="*/ 2472 h 247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95" h="2472">
                <a:moveTo>
                  <a:pt x="572" y="0"/>
                </a:moveTo>
                <a:cubicBezTo>
                  <a:pt x="532" y="60"/>
                  <a:pt x="501" y="125"/>
                  <a:pt x="464" y="186"/>
                </a:cubicBezTo>
                <a:cubicBezTo>
                  <a:pt x="444" y="220"/>
                  <a:pt x="424" y="254"/>
                  <a:pt x="404" y="288"/>
                </a:cubicBezTo>
                <a:cubicBezTo>
                  <a:pt x="397" y="300"/>
                  <a:pt x="385" y="311"/>
                  <a:pt x="380" y="324"/>
                </a:cubicBezTo>
                <a:cubicBezTo>
                  <a:pt x="364" y="364"/>
                  <a:pt x="341" y="401"/>
                  <a:pt x="320" y="438"/>
                </a:cubicBezTo>
                <a:cubicBezTo>
                  <a:pt x="294" y="483"/>
                  <a:pt x="277" y="532"/>
                  <a:pt x="248" y="576"/>
                </a:cubicBezTo>
                <a:cubicBezTo>
                  <a:pt x="234" y="645"/>
                  <a:pt x="198" y="710"/>
                  <a:pt x="170" y="774"/>
                </a:cubicBezTo>
                <a:cubicBezTo>
                  <a:pt x="154" y="810"/>
                  <a:pt x="150" y="849"/>
                  <a:pt x="128" y="882"/>
                </a:cubicBezTo>
                <a:cubicBezTo>
                  <a:pt x="114" y="951"/>
                  <a:pt x="89" y="1017"/>
                  <a:pt x="74" y="1086"/>
                </a:cubicBezTo>
                <a:cubicBezTo>
                  <a:pt x="60" y="1148"/>
                  <a:pt x="56" y="1241"/>
                  <a:pt x="38" y="1296"/>
                </a:cubicBezTo>
                <a:cubicBezTo>
                  <a:pt x="23" y="1432"/>
                  <a:pt x="0" y="1591"/>
                  <a:pt x="44" y="1722"/>
                </a:cubicBezTo>
                <a:cubicBezTo>
                  <a:pt x="52" y="1775"/>
                  <a:pt x="68" y="1839"/>
                  <a:pt x="98" y="1884"/>
                </a:cubicBezTo>
                <a:cubicBezTo>
                  <a:pt x="105" y="1912"/>
                  <a:pt x="113" y="1923"/>
                  <a:pt x="134" y="1944"/>
                </a:cubicBezTo>
                <a:cubicBezTo>
                  <a:pt x="151" y="2013"/>
                  <a:pt x="127" y="1928"/>
                  <a:pt x="152" y="1986"/>
                </a:cubicBezTo>
                <a:cubicBezTo>
                  <a:pt x="167" y="2021"/>
                  <a:pt x="170" y="2050"/>
                  <a:pt x="194" y="2082"/>
                </a:cubicBezTo>
                <a:cubicBezTo>
                  <a:pt x="203" y="2109"/>
                  <a:pt x="212" y="2118"/>
                  <a:pt x="236" y="2136"/>
                </a:cubicBezTo>
                <a:cubicBezTo>
                  <a:pt x="250" y="2178"/>
                  <a:pt x="315" y="2247"/>
                  <a:pt x="350" y="2274"/>
                </a:cubicBezTo>
                <a:cubicBezTo>
                  <a:pt x="365" y="2304"/>
                  <a:pt x="391" y="2315"/>
                  <a:pt x="416" y="2340"/>
                </a:cubicBezTo>
                <a:cubicBezTo>
                  <a:pt x="442" y="2366"/>
                  <a:pt x="465" y="2406"/>
                  <a:pt x="500" y="2418"/>
                </a:cubicBezTo>
                <a:cubicBezTo>
                  <a:pt x="528" y="2446"/>
                  <a:pt x="511" y="2431"/>
                  <a:pt x="554" y="2460"/>
                </a:cubicBezTo>
                <a:cubicBezTo>
                  <a:pt x="560" y="2464"/>
                  <a:pt x="572" y="2472"/>
                  <a:pt x="572" y="2472"/>
                </a:cubicBezTo>
                <a:cubicBezTo>
                  <a:pt x="618" y="2457"/>
                  <a:pt x="596" y="2462"/>
                  <a:pt x="638" y="2454"/>
                </a:cubicBezTo>
                <a:cubicBezTo>
                  <a:pt x="656" y="2442"/>
                  <a:pt x="674" y="2430"/>
                  <a:pt x="692" y="2418"/>
                </a:cubicBezTo>
                <a:cubicBezTo>
                  <a:pt x="698" y="2414"/>
                  <a:pt x="710" y="2406"/>
                  <a:pt x="710" y="2406"/>
                </a:cubicBezTo>
                <a:cubicBezTo>
                  <a:pt x="745" y="2353"/>
                  <a:pt x="809" y="2319"/>
                  <a:pt x="854" y="2274"/>
                </a:cubicBezTo>
                <a:cubicBezTo>
                  <a:pt x="890" y="2238"/>
                  <a:pt x="857" y="2263"/>
                  <a:pt x="884" y="2232"/>
                </a:cubicBezTo>
                <a:cubicBezTo>
                  <a:pt x="884" y="2232"/>
                  <a:pt x="929" y="2187"/>
                  <a:pt x="938" y="2178"/>
                </a:cubicBezTo>
                <a:cubicBezTo>
                  <a:pt x="974" y="2142"/>
                  <a:pt x="942" y="2206"/>
                  <a:pt x="992" y="2130"/>
                </a:cubicBezTo>
                <a:cubicBezTo>
                  <a:pt x="1017" y="2092"/>
                  <a:pt x="1048" y="2059"/>
                  <a:pt x="1076" y="2022"/>
                </a:cubicBezTo>
                <a:cubicBezTo>
                  <a:pt x="1082" y="2014"/>
                  <a:pt x="1088" y="2006"/>
                  <a:pt x="1094" y="1998"/>
                </a:cubicBezTo>
                <a:cubicBezTo>
                  <a:pt x="1100" y="1990"/>
                  <a:pt x="1112" y="1974"/>
                  <a:pt x="1112" y="1974"/>
                </a:cubicBezTo>
                <a:cubicBezTo>
                  <a:pt x="1120" y="1949"/>
                  <a:pt x="1134" y="1924"/>
                  <a:pt x="1148" y="1902"/>
                </a:cubicBezTo>
                <a:cubicBezTo>
                  <a:pt x="1160" y="1852"/>
                  <a:pt x="1168" y="1802"/>
                  <a:pt x="1178" y="1752"/>
                </a:cubicBezTo>
                <a:cubicBezTo>
                  <a:pt x="1190" y="1579"/>
                  <a:pt x="1195" y="1401"/>
                  <a:pt x="1166" y="1230"/>
                </a:cubicBezTo>
                <a:cubicBezTo>
                  <a:pt x="1158" y="1185"/>
                  <a:pt x="1156" y="1125"/>
                  <a:pt x="1130" y="1086"/>
                </a:cubicBezTo>
                <a:cubicBezTo>
                  <a:pt x="1110" y="988"/>
                  <a:pt x="1066" y="888"/>
                  <a:pt x="1010" y="804"/>
                </a:cubicBezTo>
                <a:cubicBezTo>
                  <a:pt x="1000" y="789"/>
                  <a:pt x="995" y="766"/>
                  <a:pt x="986" y="750"/>
                </a:cubicBezTo>
                <a:cubicBezTo>
                  <a:pt x="954" y="692"/>
                  <a:pt x="919" y="623"/>
                  <a:pt x="872" y="576"/>
                </a:cubicBezTo>
                <a:cubicBezTo>
                  <a:pt x="864" y="551"/>
                  <a:pt x="846" y="520"/>
                  <a:pt x="830" y="498"/>
                </a:cubicBezTo>
                <a:cubicBezTo>
                  <a:pt x="808" y="467"/>
                  <a:pt x="816" y="494"/>
                  <a:pt x="800" y="462"/>
                </a:cubicBezTo>
                <a:cubicBezTo>
                  <a:pt x="788" y="438"/>
                  <a:pt x="784" y="422"/>
                  <a:pt x="764" y="402"/>
                </a:cubicBezTo>
                <a:cubicBezTo>
                  <a:pt x="752" y="354"/>
                  <a:pt x="724" y="314"/>
                  <a:pt x="704" y="270"/>
                </a:cubicBezTo>
                <a:cubicBezTo>
                  <a:pt x="696" y="253"/>
                  <a:pt x="697" y="232"/>
                  <a:pt x="686" y="216"/>
                </a:cubicBezTo>
                <a:cubicBezTo>
                  <a:pt x="663" y="182"/>
                  <a:pt x="646" y="144"/>
                  <a:pt x="626" y="108"/>
                </a:cubicBezTo>
                <a:cubicBezTo>
                  <a:pt x="607" y="74"/>
                  <a:pt x="572" y="40"/>
                  <a:pt x="572" y="0"/>
                </a:cubicBezTo>
                <a:close/>
              </a:path>
            </a:pathLst>
          </a:custGeom>
          <a:gradFill rotWithShape="0">
            <a:gsLst>
              <a:gs pos="0">
                <a:srgbClr val="FFE5FF"/>
              </a:gs>
              <a:gs pos="100000">
                <a:srgbClr val="EC009D"/>
              </a:gs>
            </a:gsLst>
            <a:path path="rect">
              <a:fillToRect r="100000" b="100000"/>
            </a:path>
          </a:gradFill>
          <a:ln>
            <a:noFill/>
          </a:ln>
          <a:effectLst>
            <a:outerShdw dist="80322" dir="1106097" algn="ctr" rotWithShape="0">
              <a:srgbClr val="50766C"/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/>
          <a:lstStyle/>
          <a:p>
            <a:endParaRPr lang="zh-CN" altLang="en-US"/>
          </a:p>
        </p:txBody>
      </p:sp>
      <p:sp>
        <p:nvSpPr>
          <p:cNvPr id="19471" name="Freeform 252"/>
          <p:cNvSpPr>
            <a:spLocks noChangeArrowheads="1"/>
          </p:cNvSpPr>
          <p:nvPr/>
        </p:nvSpPr>
        <p:spPr bwMode="auto">
          <a:xfrm rot="-4200000">
            <a:off x="7340600" y="4332288"/>
            <a:ext cx="180975" cy="533400"/>
          </a:xfrm>
          <a:custGeom>
            <a:avLst/>
            <a:gdLst>
              <a:gd name="T0" fmla="*/ 86626 w 1195"/>
              <a:gd name="T1" fmla="*/ 0 h 2472"/>
              <a:gd name="T2" fmla="*/ 70270 w 1195"/>
              <a:gd name="T3" fmla="*/ 40134 h 2472"/>
              <a:gd name="T4" fmla="*/ 61183 w 1195"/>
              <a:gd name="T5" fmla="*/ 62144 h 2472"/>
              <a:gd name="T6" fmla="*/ 57549 w 1195"/>
              <a:gd name="T7" fmla="*/ 69912 h 2472"/>
              <a:gd name="T8" fmla="*/ 48462 w 1195"/>
              <a:gd name="T9" fmla="*/ 94510 h 2472"/>
              <a:gd name="T10" fmla="*/ 37558 w 1195"/>
              <a:gd name="T11" fmla="*/ 124287 h 2472"/>
              <a:gd name="T12" fmla="*/ 25745 w 1195"/>
              <a:gd name="T13" fmla="*/ 167011 h 2472"/>
              <a:gd name="T14" fmla="*/ 19385 w 1195"/>
              <a:gd name="T15" fmla="*/ 190315 h 2472"/>
              <a:gd name="T16" fmla="*/ 11207 w 1195"/>
              <a:gd name="T17" fmla="*/ 234333 h 2472"/>
              <a:gd name="T18" fmla="*/ 5755 w 1195"/>
              <a:gd name="T19" fmla="*/ 279647 h 2472"/>
              <a:gd name="T20" fmla="*/ 6664 w 1195"/>
              <a:gd name="T21" fmla="*/ 371567 h 2472"/>
              <a:gd name="T22" fmla="*/ 14841 w 1195"/>
              <a:gd name="T23" fmla="*/ 406523 h 2472"/>
              <a:gd name="T24" fmla="*/ 20293 w 1195"/>
              <a:gd name="T25" fmla="*/ 419470 h 2472"/>
              <a:gd name="T26" fmla="*/ 23019 w 1195"/>
              <a:gd name="T27" fmla="*/ 428533 h 2472"/>
              <a:gd name="T28" fmla="*/ 29380 w 1195"/>
              <a:gd name="T29" fmla="*/ 449247 h 2472"/>
              <a:gd name="T30" fmla="*/ 35741 w 1195"/>
              <a:gd name="T31" fmla="*/ 460899 h 2472"/>
              <a:gd name="T32" fmla="*/ 53005 w 1195"/>
              <a:gd name="T33" fmla="*/ 490676 h 2472"/>
              <a:gd name="T34" fmla="*/ 63001 w 1195"/>
              <a:gd name="T35" fmla="*/ 504917 h 2472"/>
              <a:gd name="T36" fmla="*/ 75722 w 1195"/>
              <a:gd name="T37" fmla="*/ 521748 h 2472"/>
              <a:gd name="T38" fmla="*/ 83900 w 1195"/>
              <a:gd name="T39" fmla="*/ 530811 h 2472"/>
              <a:gd name="T40" fmla="*/ 86626 w 1195"/>
              <a:gd name="T41" fmla="*/ 533400 h 2472"/>
              <a:gd name="T42" fmla="*/ 96621 w 1195"/>
              <a:gd name="T43" fmla="*/ 529516 h 2472"/>
              <a:gd name="T44" fmla="*/ 104799 w 1195"/>
              <a:gd name="T45" fmla="*/ 521748 h 2472"/>
              <a:gd name="T46" fmla="*/ 107525 w 1195"/>
              <a:gd name="T47" fmla="*/ 519159 h 2472"/>
              <a:gd name="T48" fmla="*/ 129333 w 1195"/>
              <a:gd name="T49" fmla="*/ 490676 h 2472"/>
              <a:gd name="T50" fmla="*/ 133876 w 1195"/>
              <a:gd name="T51" fmla="*/ 481614 h 2472"/>
              <a:gd name="T52" fmla="*/ 142054 w 1195"/>
              <a:gd name="T53" fmla="*/ 469962 h 2472"/>
              <a:gd name="T54" fmla="*/ 150232 w 1195"/>
              <a:gd name="T55" fmla="*/ 459604 h 2472"/>
              <a:gd name="T56" fmla="*/ 162953 w 1195"/>
              <a:gd name="T57" fmla="*/ 436300 h 2472"/>
              <a:gd name="T58" fmla="*/ 165679 w 1195"/>
              <a:gd name="T59" fmla="*/ 431122 h 2472"/>
              <a:gd name="T60" fmla="*/ 168405 w 1195"/>
              <a:gd name="T61" fmla="*/ 425943 h 2472"/>
              <a:gd name="T62" fmla="*/ 173857 w 1195"/>
              <a:gd name="T63" fmla="*/ 410407 h 2472"/>
              <a:gd name="T64" fmla="*/ 178400 w 1195"/>
              <a:gd name="T65" fmla="*/ 378041 h 2472"/>
              <a:gd name="T66" fmla="*/ 176583 w 1195"/>
              <a:gd name="T67" fmla="*/ 265405 h 2472"/>
              <a:gd name="T68" fmla="*/ 171131 w 1195"/>
              <a:gd name="T69" fmla="*/ 234333 h 2472"/>
              <a:gd name="T70" fmla="*/ 152958 w 1195"/>
              <a:gd name="T71" fmla="*/ 173484 h 2472"/>
              <a:gd name="T72" fmla="*/ 149323 w 1195"/>
              <a:gd name="T73" fmla="*/ 161833 h 2472"/>
              <a:gd name="T74" fmla="*/ 132059 w 1195"/>
              <a:gd name="T75" fmla="*/ 124287 h 2472"/>
              <a:gd name="T76" fmla="*/ 125698 w 1195"/>
              <a:gd name="T77" fmla="*/ 107457 h 2472"/>
              <a:gd name="T78" fmla="*/ 121155 w 1195"/>
              <a:gd name="T79" fmla="*/ 99689 h 2472"/>
              <a:gd name="T80" fmla="*/ 115703 w 1195"/>
              <a:gd name="T81" fmla="*/ 86742 h 2472"/>
              <a:gd name="T82" fmla="*/ 106616 w 1195"/>
              <a:gd name="T83" fmla="*/ 58260 h 2472"/>
              <a:gd name="T84" fmla="*/ 103890 w 1195"/>
              <a:gd name="T85" fmla="*/ 46608 h 2472"/>
              <a:gd name="T86" fmla="*/ 94804 w 1195"/>
              <a:gd name="T87" fmla="*/ 23304 h 2472"/>
              <a:gd name="T88" fmla="*/ 86626 w 1195"/>
              <a:gd name="T89" fmla="*/ 0 h 247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95"/>
              <a:gd name="T136" fmla="*/ 0 h 2472"/>
              <a:gd name="T137" fmla="*/ 1195 w 1195"/>
              <a:gd name="T138" fmla="*/ 2472 h 247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95" h="2472">
                <a:moveTo>
                  <a:pt x="572" y="0"/>
                </a:moveTo>
                <a:cubicBezTo>
                  <a:pt x="532" y="60"/>
                  <a:pt x="501" y="125"/>
                  <a:pt x="464" y="186"/>
                </a:cubicBezTo>
                <a:cubicBezTo>
                  <a:pt x="444" y="220"/>
                  <a:pt x="424" y="254"/>
                  <a:pt x="404" y="288"/>
                </a:cubicBezTo>
                <a:cubicBezTo>
                  <a:pt x="397" y="300"/>
                  <a:pt x="385" y="311"/>
                  <a:pt x="380" y="324"/>
                </a:cubicBezTo>
                <a:cubicBezTo>
                  <a:pt x="364" y="364"/>
                  <a:pt x="341" y="401"/>
                  <a:pt x="320" y="438"/>
                </a:cubicBezTo>
                <a:cubicBezTo>
                  <a:pt x="294" y="483"/>
                  <a:pt x="277" y="532"/>
                  <a:pt x="248" y="576"/>
                </a:cubicBezTo>
                <a:cubicBezTo>
                  <a:pt x="234" y="645"/>
                  <a:pt x="198" y="710"/>
                  <a:pt x="170" y="774"/>
                </a:cubicBezTo>
                <a:cubicBezTo>
                  <a:pt x="154" y="810"/>
                  <a:pt x="150" y="849"/>
                  <a:pt x="128" y="882"/>
                </a:cubicBezTo>
                <a:cubicBezTo>
                  <a:pt x="114" y="951"/>
                  <a:pt x="89" y="1017"/>
                  <a:pt x="74" y="1086"/>
                </a:cubicBezTo>
                <a:cubicBezTo>
                  <a:pt x="60" y="1148"/>
                  <a:pt x="56" y="1241"/>
                  <a:pt x="38" y="1296"/>
                </a:cubicBezTo>
                <a:cubicBezTo>
                  <a:pt x="23" y="1432"/>
                  <a:pt x="0" y="1591"/>
                  <a:pt x="44" y="1722"/>
                </a:cubicBezTo>
                <a:cubicBezTo>
                  <a:pt x="52" y="1775"/>
                  <a:pt x="68" y="1839"/>
                  <a:pt x="98" y="1884"/>
                </a:cubicBezTo>
                <a:cubicBezTo>
                  <a:pt x="105" y="1912"/>
                  <a:pt x="113" y="1923"/>
                  <a:pt x="134" y="1944"/>
                </a:cubicBezTo>
                <a:cubicBezTo>
                  <a:pt x="151" y="2013"/>
                  <a:pt x="127" y="1928"/>
                  <a:pt x="152" y="1986"/>
                </a:cubicBezTo>
                <a:cubicBezTo>
                  <a:pt x="167" y="2021"/>
                  <a:pt x="170" y="2050"/>
                  <a:pt x="194" y="2082"/>
                </a:cubicBezTo>
                <a:cubicBezTo>
                  <a:pt x="203" y="2109"/>
                  <a:pt x="212" y="2118"/>
                  <a:pt x="236" y="2136"/>
                </a:cubicBezTo>
                <a:cubicBezTo>
                  <a:pt x="250" y="2178"/>
                  <a:pt x="315" y="2247"/>
                  <a:pt x="350" y="2274"/>
                </a:cubicBezTo>
                <a:cubicBezTo>
                  <a:pt x="365" y="2304"/>
                  <a:pt x="391" y="2315"/>
                  <a:pt x="416" y="2340"/>
                </a:cubicBezTo>
                <a:cubicBezTo>
                  <a:pt x="442" y="2366"/>
                  <a:pt x="465" y="2406"/>
                  <a:pt x="500" y="2418"/>
                </a:cubicBezTo>
                <a:cubicBezTo>
                  <a:pt x="528" y="2446"/>
                  <a:pt x="511" y="2431"/>
                  <a:pt x="554" y="2460"/>
                </a:cubicBezTo>
                <a:cubicBezTo>
                  <a:pt x="560" y="2464"/>
                  <a:pt x="572" y="2472"/>
                  <a:pt x="572" y="2472"/>
                </a:cubicBezTo>
                <a:cubicBezTo>
                  <a:pt x="618" y="2457"/>
                  <a:pt x="596" y="2462"/>
                  <a:pt x="638" y="2454"/>
                </a:cubicBezTo>
                <a:cubicBezTo>
                  <a:pt x="656" y="2442"/>
                  <a:pt x="674" y="2430"/>
                  <a:pt x="692" y="2418"/>
                </a:cubicBezTo>
                <a:cubicBezTo>
                  <a:pt x="698" y="2414"/>
                  <a:pt x="710" y="2406"/>
                  <a:pt x="710" y="2406"/>
                </a:cubicBezTo>
                <a:cubicBezTo>
                  <a:pt x="745" y="2353"/>
                  <a:pt x="809" y="2319"/>
                  <a:pt x="854" y="2274"/>
                </a:cubicBezTo>
                <a:cubicBezTo>
                  <a:pt x="890" y="2238"/>
                  <a:pt x="857" y="2263"/>
                  <a:pt x="884" y="2232"/>
                </a:cubicBezTo>
                <a:cubicBezTo>
                  <a:pt x="884" y="2232"/>
                  <a:pt x="929" y="2187"/>
                  <a:pt x="938" y="2178"/>
                </a:cubicBezTo>
                <a:cubicBezTo>
                  <a:pt x="974" y="2142"/>
                  <a:pt x="942" y="2206"/>
                  <a:pt x="992" y="2130"/>
                </a:cubicBezTo>
                <a:cubicBezTo>
                  <a:pt x="1017" y="2092"/>
                  <a:pt x="1048" y="2059"/>
                  <a:pt x="1076" y="2022"/>
                </a:cubicBezTo>
                <a:cubicBezTo>
                  <a:pt x="1082" y="2014"/>
                  <a:pt x="1088" y="2006"/>
                  <a:pt x="1094" y="1998"/>
                </a:cubicBezTo>
                <a:cubicBezTo>
                  <a:pt x="1100" y="1990"/>
                  <a:pt x="1112" y="1974"/>
                  <a:pt x="1112" y="1974"/>
                </a:cubicBezTo>
                <a:cubicBezTo>
                  <a:pt x="1120" y="1949"/>
                  <a:pt x="1134" y="1924"/>
                  <a:pt x="1148" y="1902"/>
                </a:cubicBezTo>
                <a:cubicBezTo>
                  <a:pt x="1160" y="1852"/>
                  <a:pt x="1168" y="1802"/>
                  <a:pt x="1178" y="1752"/>
                </a:cubicBezTo>
                <a:cubicBezTo>
                  <a:pt x="1190" y="1579"/>
                  <a:pt x="1195" y="1401"/>
                  <a:pt x="1166" y="1230"/>
                </a:cubicBezTo>
                <a:cubicBezTo>
                  <a:pt x="1158" y="1185"/>
                  <a:pt x="1156" y="1125"/>
                  <a:pt x="1130" y="1086"/>
                </a:cubicBezTo>
                <a:cubicBezTo>
                  <a:pt x="1110" y="988"/>
                  <a:pt x="1066" y="888"/>
                  <a:pt x="1010" y="804"/>
                </a:cubicBezTo>
                <a:cubicBezTo>
                  <a:pt x="1000" y="789"/>
                  <a:pt x="995" y="766"/>
                  <a:pt x="986" y="750"/>
                </a:cubicBezTo>
                <a:cubicBezTo>
                  <a:pt x="954" y="692"/>
                  <a:pt x="919" y="623"/>
                  <a:pt x="872" y="576"/>
                </a:cubicBezTo>
                <a:cubicBezTo>
                  <a:pt x="864" y="551"/>
                  <a:pt x="846" y="520"/>
                  <a:pt x="830" y="498"/>
                </a:cubicBezTo>
                <a:cubicBezTo>
                  <a:pt x="808" y="467"/>
                  <a:pt x="816" y="494"/>
                  <a:pt x="800" y="462"/>
                </a:cubicBezTo>
                <a:cubicBezTo>
                  <a:pt x="788" y="438"/>
                  <a:pt x="784" y="422"/>
                  <a:pt x="764" y="402"/>
                </a:cubicBezTo>
                <a:cubicBezTo>
                  <a:pt x="752" y="354"/>
                  <a:pt x="724" y="314"/>
                  <a:pt x="704" y="270"/>
                </a:cubicBezTo>
                <a:cubicBezTo>
                  <a:pt x="696" y="253"/>
                  <a:pt x="697" y="232"/>
                  <a:pt x="686" y="216"/>
                </a:cubicBezTo>
                <a:cubicBezTo>
                  <a:pt x="663" y="182"/>
                  <a:pt x="646" y="144"/>
                  <a:pt x="626" y="108"/>
                </a:cubicBezTo>
                <a:cubicBezTo>
                  <a:pt x="607" y="74"/>
                  <a:pt x="572" y="40"/>
                  <a:pt x="572" y="0"/>
                </a:cubicBezTo>
                <a:close/>
              </a:path>
            </a:pathLst>
          </a:custGeom>
          <a:gradFill rotWithShape="0">
            <a:gsLst>
              <a:gs pos="0">
                <a:srgbClr val="FFE5FF"/>
              </a:gs>
              <a:gs pos="100000">
                <a:srgbClr val="EC009D"/>
              </a:gs>
            </a:gsLst>
            <a:path path="rect">
              <a:fillToRect r="100000" b="100000"/>
            </a:path>
          </a:gradFill>
          <a:ln>
            <a:noFill/>
          </a:ln>
          <a:effectLst>
            <a:outerShdw dist="80322" dir="1106097" algn="ctr" rotWithShape="0">
              <a:srgbClr val="50766C"/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/>
          <a:lstStyle/>
          <a:p>
            <a:endParaRPr lang="zh-CN" altLang="en-US"/>
          </a:p>
        </p:txBody>
      </p:sp>
      <p:sp>
        <p:nvSpPr>
          <p:cNvPr id="19472" name="Text Box 222"/>
          <p:cNvSpPr txBox="1">
            <a:spLocks noChangeArrowheads="1"/>
          </p:cNvSpPr>
          <p:nvPr/>
        </p:nvSpPr>
        <p:spPr bwMode="auto">
          <a:xfrm>
            <a:off x="539750" y="2317750"/>
            <a:ext cx="8101013" cy="192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ctr" hangingPunct="1">
              <a:spcBef>
                <a:spcPct val="50000"/>
              </a:spcBef>
            </a:pPr>
            <a:r>
              <a:rPr lang="zh-CN" altLang="en-US" sz="4800" b="1">
                <a:solidFill>
                  <a:srgbClr val="FF0000"/>
                </a:solidFill>
              </a:rPr>
              <a:t>蝴     蝶    陪    棋     闲     染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4800" b="1">
                <a:solidFill>
                  <a:srgbClr val="FF0000"/>
                </a:solidFill>
              </a:rPr>
              <a:t>之     喜    亮     感     谢    使</a:t>
            </a:r>
          </a:p>
        </p:txBody>
      </p:sp>
      <p:sp>
        <p:nvSpPr>
          <p:cNvPr id="19473" name="WordArt 224"/>
          <p:cNvSpPr>
            <a:spLocks noChangeArrowheads="1" noChangeShapeType="1" noTextEdit="1"/>
          </p:cNvSpPr>
          <p:nvPr/>
        </p:nvSpPr>
        <p:spPr bwMode="auto">
          <a:xfrm rot="881793">
            <a:off x="2627313" y="0"/>
            <a:ext cx="2719387" cy="160337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zh-CN" altLang="en-US" sz="4000" b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宋体"/>
                <a:ea typeface="宋体"/>
              </a:rPr>
              <a:t>我会认</a:t>
            </a:r>
          </a:p>
        </p:txBody>
      </p:sp>
    </p:spTree>
    <p:extLst>
      <p:ext uri="{BB962C8B-B14F-4D97-AF65-F5344CB8AC3E}">
        <p14:creationId xmlns:p14="http://schemas.microsoft.com/office/powerpoint/2010/main" xmlns="" val="15606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0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 Box 4"/>
          <p:cNvSpPr txBox="1">
            <a:spLocks noChangeArrowheads="1"/>
          </p:cNvSpPr>
          <p:nvPr/>
        </p:nvSpPr>
        <p:spPr bwMode="auto">
          <a:xfrm>
            <a:off x="539750" y="1676400"/>
            <a:ext cx="169227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5400" b="1">
                <a:ea typeface="华文新魏" pitchFamily="2" charset="-122"/>
              </a:rPr>
              <a:t>响亮</a:t>
            </a:r>
          </a:p>
        </p:txBody>
      </p:sp>
      <p:sp>
        <p:nvSpPr>
          <p:cNvPr id="20484" name="Text Box 5"/>
          <p:cNvSpPr txBox="1">
            <a:spLocks noChangeArrowheads="1"/>
          </p:cNvSpPr>
          <p:nvPr/>
        </p:nvSpPr>
        <p:spPr bwMode="auto">
          <a:xfrm>
            <a:off x="2771775" y="1676400"/>
            <a:ext cx="161607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5400" b="1">
                <a:ea typeface="华文新魏" pitchFamily="2" charset="-122"/>
              </a:rPr>
              <a:t>陪伴</a:t>
            </a:r>
          </a:p>
        </p:txBody>
      </p:sp>
      <p:sp>
        <p:nvSpPr>
          <p:cNvPr id="20485" name="Text Box 7"/>
          <p:cNvSpPr txBox="1">
            <a:spLocks noChangeArrowheads="1"/>
          </p:cNvSpPr>
          <p:nvPr/>
        </p:nvSpPr>
        <p:spPr bwMode="auto">
          <a:xfrm>
            <a:off x="4787900" y="1752600"/>
            <a:ext cx="1600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5400" b="1">
                <a:ea typeface="华文新魏" pitchFamily="2" charset="-122"/>
              </a:rPr>
              <a:t>凉爽</a:t>
            </a:r>
          </a:p>
        </p:txBody>
      </p:sp>
      <p:sp>
        <p:nvSpPr>
          <p:cNvPr id="20486" name="Text Box 8"/>
          <p:cNvSpPr txBox="1">
            <a:spLocks noChangeArrowheads="1"/>
          </p:cNvSpPr>
          <p:nvPr/>
        </p:nvSpPr>
        <p:spPr bwMode="auto">
          <a:xfrm>
            <a:off x="6635750" y="1700213"/>
            <a:ext cx="1752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5400" b="1">
                <a:ea typeface="华文新魏" pitchFamily="2" charset="-122"/>
              </a:rPr>
              <a:t>鼓掌</a:t>
            </a:r>
          </a:p>
        </p:txBody>
      </p:sp>
      <p:sp>
        <p:nvSpPr>
          <p:cNvPr id="20487" name="Text Box 9"/>
          <p:cNvSpPr txBox="1">
            <a:spLocks noChangeArrowheads="1"/>
          </p:cNvSpPr>
          <p:nvPr/>
        </p:nvSpPr>
        <p:spPr bwMode="auto">
          <a:xfrm>
            <a:off x="539750" y="3594100"/>
            <a:ext cx="1981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5400" b="1">
                <a:ea typeface="华文新魏" pitchFamily="2" charset="-122"/>
              </a:rPr>
              <a:t>感谢</a:t>
            </a:r>
          </a:p>
        </p:txBody>
      </p:sp>
      <p:sp>
        <p:nvSpPr>
          <p:cNvPr id="20488" name="Text Box 10"/>
          <p:cNvSpPr txBox="1">
            <a:spLocks noChangeArrowheads="1"/>
          </p:cNvSpPr>
          <p:nvPr/>
        </p:nvSpPr>
        <p:spPr bwMode="auto">
          <a:xfrm>
            <a:off x="6783388" y="3594100"/>
            <a:ext cx="1676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5400" b="1"/>
              <a:t>悠闲</a:t>
            </a:r>
          </a:p>
        </p:txBody>
      </p:sp>
      <p:sp>
        <p:nvSpPr>
          <p:cNvPr id="20489" name="Text Box 12"/>
          <p:cNvSpPr txBox="1">
            <a:spLocks noChangeArrowheads="1"/>
          </p:cNvSpPr>
          <p:nvPr/>
        </p:nvSpPr>
        <p:spPr bwMode="auto">
          <a:xfrm>
            <a:off x="2700338" y="3667125"/>
            <a:ext cx="1676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5400" b="1"/>
              <a:t>翠绿</a:t>
            </a:r>
          </a:p>
        </p:txBody>
      </p:sp>
      <p:sp>
        <p:nvSpPr>
          <p:cNvPr id="20490" name="Text Box 13"/>
          <p:cNvSpPr txBox="1">
            <a:spLocks noChangeArrowheads="1"/>
          </p:cNvSpPr>
          <p:nvPr/>
        </p:nvSpPr>
        <p:spPr bwMode="auto">
          <a:xfrm>
            <a:off x="4787900" y="3667125"/>
            <a:ext cx="1676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5400" b="1"/>
              <a:t>喜欢</a:t>
            </a:r>
          </a:p>
        </p:txBody>
      </p:sp>
    </p:spTree>
    <p:extLst>
      <p:ext uri="{BB962C8B-B14F-4D97-AF65-F5344CB8AC3E}">
        <p14:creationId xmlns:p14="http://schemas.microsoft.com/office/powerpoint/2010/main" xmlns="" val="185618328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杨树之歌.wmv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696200" cy="56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707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51" fill="hold"/>
                                        <p:tgtEl>
                                          <p:spTgt spid="952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52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52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52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23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未标题12 拷贝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-674688"/>
            <a:ext cx="9144000" cy="813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 Box 4"/>
          <p:cNvSpPr txBox="1">
            <a:spLocks noChangeArrowheads="1"/>
          </p:cNvSpPr>
          <p:nvPr/>
        </p:nvSpPr>
        <p:spPr bwMode="auto">
          <a:xfrm>
            <a:off x="3348038" y="1196975"/>
            <a:ext cx="5761037" cy="421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600" b="1"/>
              <a:t>我们的名字叫大叶杨</a:t>
            </a:r>
            <a:r>
              <a:rPr lang="en-US" altLang="zh-CN" sz="3600" b="1"/>
              <a:t>,</a:t>
            </a:r>
          </a:p>
          <a:p>
            <a:pPr eaLnBrk="1" hangingPunct="1"/>
            <a:r>
              <a:rPr lang="zh-CN" altLang="en-US" sz="3600" b="1"/>
              <a:t>成天喜欢哗啦啦地歌唱。</a:t>
            </a:r>
          </a:p>
          <a:p>
            <a:pPr eaLnBrk="1" hangingPunct="1"/>
            <a:r>
              <a:rPr lang="zh-CN" altLang="en-US" sz="3600" b="1"/>
              <a:t>刮风时唱得欢快</a:t>
            </a:r>
            <a:r>
              <a:rPr lang="en-US" altLang="zh-CN" sz="3600" b="1"/>
              <a:t>,</a:t>
            </a:r>
          </a:p>
          <a:p>
            <a:pPr eaLnBrk="1" hangingPunct="1"/>
            <a:r>
              <a:rPr lang="zh-CN" altLang="en-US" sz="3600" b="1"/>
              <a:t>下雨时唱得响亮。</a:t>
            </a:r>
          </a:p>
          <a:p>
            <a:pPr eaLnBrk="1" hangingPunct="1"/>
            <a:r>
              <a:rPr lang="zh-CN" altLang="en-US" sz="3600" b="1"/>
              <a:t>没有风雨来帮忙</a:t>
            </a:r>
            <a:r>
              <a:rPr lang="en-US" altLang="zh-CN" sz="3600" b="1"/>
              <a:t>,</a:t>
            </a:r>
          </a:p>
          <a:p>
            <a:pPr eaLnBrk="1" hangingPunct="1"/>
            <a:r>
              <a:rPr lang="zh-CN" altLang="en-US" sz="3600" b="1"/>
              <a:t>我们的歌儿也悄悄地唱</a:t>
            </a:r>
            <a:r>
              <a:rPr lang="en-US" altLang="zh-CN" sz="3600" b="1"/>
              <a:t>——</a:t>
            </a:r>
          </a:p>
          <a:p>
            <a:pPr eaLnBrk="1" hangingPunct="1">
              <a:spcBef>
                <a:spcPct val="50000"/>
              </a:spcBef>
            </a:pPr>
            <a:endParaRPr lang="en-US" altLang="zh-CN" sz="3600"/>
          </a:p>
        </p:txBody>
      </p:sp>
    </p:spTree>
    <p:extLst>
      <p:ext uri="{BB962C8B-B14F-4D97-AF65-F5344CB8AC3E}">
        <p14:creationId xmlns:p14="http://schemas.microsoft.com/office/powerpoint/2010/main" xmlns="" val="327230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572</Words>
  <Application>Microsoft Office PowerPoint</Application>
  <PresentationFormat>全屏显示(4:3)</PresentationFormat>
  <Paragraphs>109</Paragraphs>
  <Slides>26</Slides>
  <Notes>0</Notes>
  <HiddenSlides>0</HiddenSlides>
  <MMClips>2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8" baseType="lpstr">
      <vt:lpstr>Office 主题​​</vt:lpstr>
      <vt:lpstr>位图图像</vt:lpstr>
      <vt:lpstr>幻灯片 1</vt:lpstr>
      <vt:lpstr>幻灯片 2</vt:lpstr>
      <vt:lpstr>幻灯片 3</vt:lpstr>
      <vt:lpstr>学习目标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</vt:vector>
  </TitlesOfParts>
  <Company>微软中国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edu-down</dc:title>
  <dc:creator>edu-down</dc:creator>
  <cp:keywords>edu-down</cp:keywords>
  <cp:lastModifiedBy>liuwei</cp:lastModifiedBy>
  <cp:revision>2</cp:revision>
  <dcterms:created xsi:type="dcterms:W3CDTF">2015-03-23T05:32:37Z</dcterms:created>
  <dcterms:modified xsi:type="dcterms:W3CDTF">2017-04-20T13:05:18Z</dcterms:modified>
</cp:coreProperties>
</file>